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32" r:id="rId7"/>
  </p:sldMasterIdLst>
  <p:notesMasterIdLst>
    <p:notesMasterId r:id="rId94"/>
  </p:notesMasterIdLst>
  <p:sldIdLst>
    <p:sldId id="340" r:id="rId8"/>
    <p:sldId id="258" r:id="rId9"/>
    <p:sldId id="259" r:id="rId10"/>
    <p:sldId id="257" r:id="rId11"/>
    <p:sldId id="271" r:id="rId12"/>
    <p:sldId id="270" r:id="rId13"/>
    <p:sldId id="320" r:id="rId14"/>
    <p:sldId id="260" r:id="rId15"/>
    <p:sldId id="261" r:id="rId16"/>
    <p:sldId id="262" r:id="rId17"/>
    <p:sldId id="263" r:id="rId18"/>
    <p:sldId id="264" r:id="rId19"/>
    <p:sldId id="265" r:id="rId20"/>
    <p:sldId id="266" r:id="rId21"/>
    <p:sldId id="267" r:id="rId22"/>
    <p:sldId id="269" r:id="rId23"/>
    <p:sldId id="268" r:id="rId24"/>
    <p:sldId id="275" r:id="rId25"/>
    <p:sldId id="276" r:id="rId26"/>
    <p:sldId id="277" r:id="rId27"/>
    <p:sldId id="290" r:id="rId28"/>
    <p:sldId id="343" r:id="rId29"/>
    <p:sldId id="311" r:id="rId30"/>
    <p:sldId id="303" r:id="rId31"/>
    <p:sldId id="304" r:id="rId32"/>
    <p:sldId id="305" r:id="rId33"/>
    <p:sldId id="306" r:id="rId34"/>
    <p:sldId id="307" r:id="rId35"/>
    <p:sldId id="341" r:id="rId36"/>
    <p:sldId id="347" r:id="rId37"/>
    <p:sldId id="351" r:id="rId38"/>
    <p:sldId id="349" r:id="rId39"/>
    <p:sldId id="350" r:id="rId40"/>
    <p:sldId id="345" r:id="rId41"/>
    <p:sldId id="346" r:id="rId42"/>
    <p:sldId id="342" r:id="rId43"/>
    <p:sldId id="310" r:id="rId44"/>
    <p:sldId id="312" r:id="rId45"/>
    <p:sldId id="313" r:id="rId46"/>
    <p:sldId id="314" r:id="rId47"/>
    <p:sldId id="315" r:id="rId48"/>
    <p:sldId id="316" r:id="rId49"/>
    <p:sldId id="344" r:id="rId50"/>
    <p:sldId id="353" r:id="rId51"/>
    <p:sldId id="354" r:id="rId52"/>
    <p:sldId id="355" r:id="rId53"/>
    <p:sldId id="356" r:id="rId54"/>
    <p:sldId id="357" r:id="rId55"/>
    <p:sldId id="359" r:id="rId56"/>
    <p:sldId id="317" r:id="rId57"/>
    <p:sldId id="352" r:id="rId58"/>
    <p:sldId id="321" r:id="rId59"/>
    <p:sldId id="299" r:id="rId60"/>
    <p:sldId id="294" r:id="rId61"/>
    <p:sldId id="301" r:id="rId62"/>
    <p:sldId id="300" r:id="rId63"/>
    <p:sldId id="318" r:id="rId64"/>
    <p:sldId id="322" r:id="rId65"/>
    <p:sldId id="323" r:id="rId66"/>
    <p:sldId id="293" r:id="rId67"/>
    <p:sldId id="335" r:id="rId68"/>
    <p:sldId id="319" r:id="rId69"/>
    <p:sldId id="297" r:id="rId70"/>
    <p:sldId id="336" r:id="rId71"/>
    <p:sldId id="325" r:id="rId72"/>
    <p:sldId id="324" r:id="rId73"/>
    <p:sldId id="326" r:id="rId74"/>
    <p:sldId id="327" r:id="rId75"/>
    <p:sldId id="328" r:id="rId76"/>
    <p:sldId id="329" r:id="rId77"/>
    <p:sldId id="360" r:id="rId78"/>
    <p:sldId id="364" r:id="rId79"/>
    <p:sldId id="361" r:id="rId80"/>
    <p:sldId id="365" r:id="rId81"/>
    <p:sldId id="362" r:id="rId82"/>
    <p:sldId id="363" r:id="rId83"/>
    <p:sldId id="332" r:id="rId84"/>
    <p:sldId id="337" r:id="rId85"/>
    <p:sldId id="291" r:id="rId86"/>
    <p:sldId id="292" r:id="rId87"/>
    <p:sldId id="333" r:id="rId88"/>
    <p:sldId id="334" r:id="rId89"/>
    <p:sldId id="295" r:id="rId90"/>
    <p:sldId id="339" r:id="rId91"/>
    <p:sldId id="302" r:id="rId92"/>
    <p:sldId id="358"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742FED-555A-4101-8683-97B93F2F1663}" v="1128" dt="2023-01-23T23:21:04.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94660"/>
  </p:normalViewPr>
  <p:slideViewPr>
    <p:cSldViewPr snapToGrid="0">
      <p:cViewPr varScale="1">
        <p:scale>
          <a:sx n="70" d="100"/>
          <a:sy n="70" d="100"/>
        </p:scale>
        <p:origin x="7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presProps" Target="presProp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notesMaster" Target="notesMasters/notesMaster1.xml"/><Relationship Id="rId99"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Operational AI</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B5E-45B9-8B06-D6DE9EFF0E34}"/>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B5E-45B9-8B06-D6DE9EFF0E34}"/>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Sheet1!$A$2:$A$3</c:f>
              <c:strCache>
                <c:ptCount val="2"/>
                <c:pt idx="0">
                  <c:v>Successful Pilot to production</c:v>
                </c:pt>
                <c:pt idx="1">
                  <c:v>Failure to deploy</c:v>
                </c:pt>
              </c:strCache>
            </c:strRef>
          </c:cat>
          <c:val>
            <c:numRef>
              <c:f>Sheet1!$B$2:$B$3</c:f>
              <c:numCache>
                <c:formatCode>General</c:formatCode>
                <c:ptCount val="2"/>
                <c:pt idx="0">
                  <c:v>54</c:v>
                </c:pt>
                <c:pt idx="1">
                  <c:v>46</c:v>
                </c:pt>
              </c:numCache>
            </c:numRef>
          </c:val>
          <c:extLst>
            <c:ext xmlns:c16="http://schemas.microsoft.com/office/drawing/2014/chart" uri="{C3380CC4-5D6E-409C-BE32-E72D297353CC}">
              <c16:uniqueId val="{00000000-33D2-43B1-B2E2-F1509C0FF456}"/>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24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_rels/data1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9.svg"/><Relationship Id="rId1" Type="http://schemas.openxmlformats.org/officeDocument/2006/relationships/image" Target="../media/image93.png"/><Relationship Id="rId6" Type="http://schemas.openxmlformats.org/officeDocument/2006/relationships/image" Target="../media/image101.svg"/><Relationship Id="rId5" Type="http://schemas.openxmlformats.org/officeDocument/2006/relationships/image" Target="../media/image97.png"/><Relationship Id="rId4" Type="http://schemas.openxmlformats.org/officeDocument/2006/relationships/image" Target="../media/image100.svg"/></Relationships>
</file>

<file path=ppt/diagrams/_rels/data1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9.svg"/><Relationship Id="rId1" Type="http://schemas.openxmlformats.org/officeDocument/2006/relationships/image" Target="../media/image93.png"/><Relationship Id="rId6" Type="http://schemas.openxmlformats.org/officeDocument/2006/relationships/image" Target="../media/image101.svg"/><Relationship Id="rId5" Type="http://schemas.openxmlformats.org/officeDocument/2006/relationships/image" Target="../media/image97.png"/><Relationship Id="rId4" Type="http://schemas.openxmlformats.org/officeDocument/2006/relationships/image" Target="../media/image100.svg"/></Relationships>
</file>

<file path=ppt/diagrams/_rels/data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svg"/><Relationship Id="rId1" Type="http://schemas.openxmlformats.org/officeDocument/2006/relationships/image" Target="../media/image93.png"/><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diagrams/_rels/data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9.svg"/><Relationship Id="rId1" Type="http://schemas.openxmlformats.org/officeDocument/2006/relationships/image" Target="../media/image93.png"/><Relationship Id="rId6" Type="http://schemas.openxmlformats.org/officeDocument/2006/relationships/image" Target="../media/image101.svg"/><Relationship Id="rId5" Type="http://schemas.openxmlformats.org/officeDocument/2006/relationships/image" Target="../media/image97.png"/><Relationship Id="rId4" Type="http://schemas.openxmlformats.org/officeDocument/2006/relationships/image" Target="../media/image100.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9.svg"/><Relationship Id="rId1" Type="http://schemas.openxmlformats.org/officeDocument/2006/relationships/image" Target="../media/image93.png"/><Relationship Id="rId6" Type="http://schemas.openxmlformats.org/officeDocument/2006/relationships/image" Target="../media/image101.svg"/><Relationship Id="rId5" Type="http://schemas.openxmlformats.org/officeDocument/2006/relationships/image" Target="../media/image97.png"/><Relationship Id="rId4" Type="http://schemas.openxmlformats.org/officeDocument/2006/relationships/image" Target="../media/image100.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9.svg"/><Relationship Id="rId1" Type="http://schemas.openxmlformats.org/officeDocument/2006/relationships/image" Target="../media/image93.png"/><Relationship Id="rId6" Type="http://schemas.openxmlformats.org/officeDocument/2006/relationships/image" Target="../media/image101.svg"/><Relationship Id="rId5" Type="http://schemas.openxmlformats.org/officeDocument/2006/relationships/image" Target="../media/image97.png"/><Relationship Id="rId4" Type="http://schemas.openxmlformats.org/officeDocument/2006/relationships/image" Target="../media/image10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svg"/><Relationship Id="rId1" Type="http://schemas.openxmlformats.org/officeDocument/2006/relationships/image" Target="../media/image93.png"/><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svg"/></Relationships>
</file>

<file path=ppt/diagrams/_rels/drawing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9.svg"/><Relationship Id="rId1" Type="http://schemas.openxmlformats.org/officeDocument/2006/relationships/image" Target="../media/image93.png"/><Relationship Id="rId6" Type="http://schemas.openxmlformats.org/officeDocument/2006/relationships/image" Target="../media/image101.svg"/><Relationship Id="rId5" Type="http://schemas.openxmlformats.org/officeDocument/2006/relationships/image" Target="../media/image97.png"/><Relationship Id="rId4" Type="http://schemas.openxmlformats.org/officeDocument/2006/relationships/image" Target="../media/image10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C3B353F-7831-4A87-AFC4-55F4955F5AE9}"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7B563FF-AC99-42B3-AB04-1C8F41562ED8}">
      <dgm:prSet/>
      <dgm:spPr/>
      <dgm:t>
        <a:bodyPr/>
        <a:lstStyle/>
        <a:p>
          <a:r>
            <a:rPr lang="en-US"/>
            <a:t>Machine Learning – A Brief Introduction</a:t>
          </a:r>
        </a:p>
      </dgm:t>
    </dgm:pt>
    <dgm:pt modelId="{94377F7F-07E8-429A-A792-1F6C239E6EAB}" type="parTrans" cxnId="{5628E810-F96C-4F8E-A2D7-96B3001310E3}">
      <dgm:prSet/>
      <dgm:spPr/>
      <dgm:t>
        <a:bodyPr/>
        <a:lstStyle/>
        <a:p>
          <a:endParaRPr lang="en-US"/>
        </a:p>
      </dgm:t>
    </dgm:pt>
    <dgm:pt modelId="{73E13D25-9B03-4DD1-8EDD-94FC4B23428A}" type="sibTrans" cxnId="{5628E810-F96C-4F8E-A2D7-96B3001310E3}">
      <dgm:prSet/>
      <dgm:spPr/>
      <dgm:t>
        <a:bodyPr/>
        <a:lstStyle/>
        <a:p>
          <a:endParaRPr lang="en-US"/>
        </a:p>
      </dgm:t>
    </dgm:pt>
    <dgm:pt modelId="{2C47B679-5267-419F-9306-ED2827DC2CC0}">
      <dgm:prSet/>
      <dgm:spPr/>
      <dgm:t>
        <a:bodyPr/>
        <a:lstStyle/>
        <a:p>
          <a:r>
            <a:rPr lang="en-US"/>
            <a:t>Explainable AI</a:t>
          </a:r>
        </a:p>
      </dgm:t>
    </dgm:pt>
    <dgm:pt modelId="{D01A9790-9EE9-42D9-990A-33EBAA87AC11}" type="parTrans" cxnId="{55DEA96A-0093-4347-BF48-4A5529E9BA9C}">
      <dgm:prSet/>
      <dgm:spPr/>
      <dgm:t>
        <a:bodyPr/>
        <a:lstStyle/>
        <a:p>
          <a:endParaRPr lang="en-US"/>
        </a:p>
      </dgm:t>
    </dgm:pt>
    <dgm:pt modelId="{B4CEF062-E267-4D75-B927-54555AB70783}" type="sibTrans" cxnId="{55DEA96A-0093-4347-BF48-4A5529E9BA9C}">
      <dgm:prSet/>
      <dgm:spPr/>
      <dgm:t>
        <a:bodyPr/>
        <a:lstStyle/>
        <a:p>
          <a:endParaRPr lang="en-US"/>
        </a:p>
      </dgm:t>
    </dgm:pt>
    <dgm:pt modelId="{5C0EDDD0-A651-4209-ABB3-66F9DBBD2E08}">
      <dgm:prSet/>
      <dgm:spPr/>
      <dgm:t>
        <a:bodyPr/>
        <a:lstStyle/>
        <a:p>
          <a:r>
            <a:rPr lang="en-US"/>
            <a:t>MLOps</a:t>
          </a:r>
        </a:p>
      </dgm:t>
    </dgm:pt>
    <dgm:pt modelId="{CD05940A-7553-4E11-8199-3933C9C3507E}" type="parTrans" cxnId="{60A2EC61-C8AB-4E1A-AB91-29FBCB19E35B}">
      <dgm:prSet/>
      <dgm:spPr/>
      <dgm:t>
        <a:bodyPr/>
        <a:lstStyle/>
        <a:p>
          <a:endParaRPr lang="en-US"/>
        </a:p>
      </dgm:t>
    </dgm:pt>
    <dgm:pt modelId="{4E7B542C-C14C-4DB9-AF54-6C6D81973275}" type="sibTrans" cxnId="{60A2EC61-C8AB-4E1A-AB91-29FBCB19E35B}">
      <dgm:prSet/>
      <dgm:spPr/>
      <dgm:t>
        <a:bodyPr/>
        <a:lstStyle/>
        <a:p>
          <a:endParaRPr lang="en-US"/>
        </a:p>
      </dgm:t>
    </dgm:pt>
    <dgm:pt modelId="{3E791FF8-629F-4C88-A07A-1F778BE73049}" type="pres">
      <dgm:prSet presAssocID="{2C3B353F-7831-4A87-AFC4-55F4955F5AE9}" presName="linear" presStyleCnt="0">
        <dgm:presLayoutVars>
          <dgm:animLvl val="lvl"/>
          <dgm:resizeHandles val="exact"/>
        </dgm:presLayoutVars>
      </dgm:prSet>
      <dgm:spPr/>
    </dgm:pt>
    <dgm:pt modelId="{54074995-5E33-446A-9930-5B88565AD81E}" type="pres">
      <dgm:prSet presAssocID="{07B563FF-AC99-42B3-AB04-1C8F41562ED8}" presName="parentText" presStyleLbl="node1" presStyleIdx="0" presStyleCnt="3">
        <dgm:presLayoutVars>
          <dgm:chMax val="0"/>
          <dgm:bulletEnabled val="1"/>
        </dgm:presLayoutVars>
      </dgm:prSet>
      <dgm:spPr/>
    </dgm:pt>
    <dgm:pt modelId="{C43FBAD0-5FDE-45A8-9E87-1E5DA334F162}" type="pres">
      <dgm:prSet presAssocID="{73E13D25-9B03-4DD1-8EDD-94FC4B23428A}" presName="spacer" presStyleCnt="0"/>
      <dgm:spPr/>
    </dgm:pt>
    <dgm:pt modelId="{116AB6EE-5176-4C24-B55F-C68B4226F9D8}" type="pres">
      <dgm:prSet presAssocID="{2C47B679-5267-419F-9306-ED2827DC2CC0}" presName="parentText" presStyleLbl="node1" presStyleIdx="1" presStyleCnt="3">
        <dgm:presLayoutVars>
          <dgm:chMax val="0"/>
          <dgm:bulletEnabled val="1"/>
        </dgm:presLayoutVars>
      </dgm:prSet>
      <dgm:spPr/>
    </dgm:pt>
    <dgm:pt modelId="{900B871E-7A18-4648-B253-33D482DBF153}" type="pres">
      <dgm:prSet presAssocID="{B4CEF062-E267-4D75-B927-54555AB70783}" presName="spacer" presStyleCnt="0"/>
      <dgm:spPr/>
    </dgm:pt>
    <dgm:pt modelId="{F85A8746-6E07-4D7A-B20A-E6C85E0F5E29}" type="pres">
      <dgm:prSet presAssocID="{5C0EDDD0-A651-4209-ABB3-66F9DBBD2E08}" presName="parentText" presStyleLbl="node1" presStyleIdx="2" presStyleCnt="3">
        <dgm:presLayoutVars>
          <dgm:chMax val="0"/>
          <dgm:bulletEnabled val="1"/>
        </dgm:presLayoutVars>
      </dgm:prSet>
      <dgm:spPr/>
    </dgm:pt>
  </dgm:ptLst>
  <dgm:cxnLst>
    <dgm:cxn modelId="{5628E810-F96C-4F8E-A2D7-96B3001310E3}" srcId="{2C3B353F-7831-4A87-AFC4-55F4955F5AE9}" destId="{07B563FF-AC99-42B3-AB04-1C8F41562ED8}" srcOrd="0" destOrd="0" parTransId="{94377F7F-07E8-429A-A792-1F6C239E6EAB}" sibTransId="{73E13D25-9B03-4DD1-8EDD-94FC4B23428A}"/>
    <dgm:cxn modelId="{99E6272C-689A-4AE1-8A28-FAE4509E1543}" type="presOf" srcId="{2C3B353F-7831-4A87-AFC4-55F4955F5AE9}" destId="{3E791FF8-629F-4C88-A07A-1F778BE73049}" srcOrd="0" destOrd="0" presId="urn:microsoft.com/office/officeart/2005/8/layout/vList2"/>
    <dgm:cxn modelId="{EA584E5F-B67D-4A46-B31D-E62A685EE937}" type="presOf" srcId="{07B563FF-AC99-42B3-AB04-1C8F41562ED8}" destId="{54074995-5E33-446A-9930-5B88565AD81E}" srcOrd="0" destOrd="0" presId="urn:microsoft.com/office/officeart/2005/8/layout/vList2"/>
    <dgm:cxn modelId="{60A2EC61-C8AB-4E1A-AB91-29FBCB19E35B}" srcId="{2C3B353F-7831-4A87-AFC4-55F4955F5AE9}" destId="{5C0EDDD0-A651-4209-ABB3-66F9DBBD2E08}" srcOrd="2" destOrd="0" parTransId="{CD05940A-7553-4E11-8199-3933C9C3507E}" sibTransId="{4E7B542C-C14C-4DB9-AF54-6C6D81973275}"/>
    <dgm:cxn modelId="{55DEA96A-0093-4347-BF48-4A5529E9BA9C}" srcId="{2C3B353F-7831-4A87-AFC4-55F4955F5AE9}" destId="{2C47B679-5267-419F-9306-ED2827DC2CC0}" srcOrd="1" destOrd="0" parTransId="{D01A9790-9EE9-42D9-990A-33EBAA87AC11}" sibTransId="{B4CEF062-E267-4D75-B927-54555AB70783}"/>
    <dgm:cxn modelId="{D177E46A-5E75-44A1-8E7D-9B20B4EFAFD3}" type="presOf" srcId="{5C0EDDD0-A651-4209-ABB3-66F9DBBD2E08}" destId="{F85A8746-6E07-4D7A-B20A-E6C85E0F5E29}" srcOrd="0" destOrd="0" presId="urn:microsoft.com/office/officeart/2005/8/layout/vList2"/>
    <dgm:cxn modelId="{5DFF19D4-C8AC-4AAD-9C56-A453935DFF6C}" type="presOf" srcId="{2C47B679-5267-419F-9306-ED2827DC2CC0}" destId="{116AB6EE-5176-4C24-B55F-C68B4226F9D8}" srcOrd="0" destOrd="0" presId="urn:microsoft.com/office/officeart/2005/8/layout/vList2"/>
    <dgm:cxn modelId="{E7A38E1B-85C8-4BC8-9A3E-D1DAD5CF4479}" type="presParOf" srcId="{3E791FF8-629F-4C88-A07A-1F778BE73049}" destId="{54074995-5E33-446A-9930-5B88565AD81E}" srcOrd="0" destOrd="0" presId="urn:microsoft.com/office/officeart/2005/8/layout/vList2"/>
    <dgm:cxn modelId="{8C4A8813-5D99-4241-962D-2CCD350D7889}" type="presParOf" srcId="{3E791FF8-629F-4C88-A07A-1F778BE73049}" destId="{C43FBAD0-5FDE-45A8-9E87-1E5DA334F162}" srcOrd="1" destOrd="0" presId="urn:microsoft.com/office/officeart/2005/8/layout/vList2"/>
    <dgm:cxn modelId="{E7FA4A80-BEF9-4384-8B9C-2B9E090287F8}" type="presParOf" srcId="{3E791FF8-629F-4C88-A07A-1F778BE73049}" destId="{116AB6EE-5176-4C24-B55F-C68B4226F9D8}" srcOrd="2" destOrd="0" presId="urn:microsoft.com/office/officeart/2005/8/layout/vList2"/>
    <dgm:cxn modelId="{88A0F19E-B0E3-450E-B764-7762422AFF81}" type="presParOf" srcId="{3E791FF8-629F-4C88-A07A-1F778BE73049}" destId="{900B871E-7A18-4648-B253-33D482DBF153}" srcOrd="3" destOrd="0" presId="urn:microsoft.com/office/officeart/2005/8/layout/vList2"/>
    <dgm:cxn modelId="{D74490D2-8F10-49D0-89F6-16990E6732BE}" type="presParOf" srcId="{3E791FF8-629F-4C88-A07A-1F778BE73049}" destId="{F85A8746-6E07-4D7A-B20A-E6C85E0F5E2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D3D68ED-B5D0-42ED-9D28-0294F94E9795}"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A68E4E67-8644-4705-B767-883D46ECAAC0}">
      <dgm:prSet phldr="0"/>
      <dgm:spPr/>
      <dgm:t>
        <a:bodyPr/>
        <a:lstStyle/>
        <a:p>
          <a:pPr rtl="0"/>
          <a:r>
            <a:rPr lang="en-US" dirty="0">
              <a:latin typeface="Calibri Light" panose="020F0302020204030204"/>
            </a:rPr>
            <a:t>Feature sort</a:t>
          </a:r>
          <a:endParaRPr lang="en-US" dirty="0"/>
        </a:p>
      </dgm:t>
    </dgm:pt>
    <dgm:pt modelId="{BACFA5D0-651A-46FA-BB5A-06DAFA16F747}" type="parTrans" cxnId="{BEBB9FEF-A2F3-4C9C-8E24-28298C034C48}">
      <dgm:prSet/>
      <dgm:spPr/>
      <dgm:t>
        <a:bodyPr/>
        <a:lstStyle/>
        <a:p>
          <a:endParaRPr lang="en-US"/>
        </a:p>
      </dgm:t>
    </dgm:pt>
    <dgm:pt modelId="{4E7D1CBF-AD29-4C3F-8A3D-FB70B46A5808}" type="sibTrans" cxnId="{BEBB9FEF-A2F3-4C9C-8E24-28298C034C48}">
      <dgm:prSet/>
      <dgm:spPr/>
      <dgm:t>
        <a:bodyPr/>
        <a:lstStyle/>
        <a:p>
          <a:endParaRPr lang="en-US"/>
        </a:p>
      </dgm:t>
    </dgm:pt>
    <dgm:pt modelId="{598574DB-46BF-4A19-A717-69C7BE678230}">
      <dgm:prSet/>
      <dgm:spPr/>
      <dgm:t>
        <a:bodyPr/>
        <a:lstStyle/>
        <a:p>
          <a:r>
            <a:rPr lang="en-US" dirty="0"/>
            <a:t>Sort values of </a:t>
          </a:r>
          <a:r>
            <a:rPr lang="en-US" dirty="0">
              <a:latin typeface="Calibri Light" panose="020F0302020204030204"/>
            </a:rPr>
            <a:t>feature</a:t>
          </a:r>
          <a:r>
            <a:rPr lang="en-US" dirty="0"/>
            <a:t> for both D1 &amp; D2</a:t>
          </a:r>
        </a:p>
      </dgm:t>
    </dgm:pt>
    <dgm:pt modelId="{63B8F16D-4CD3-42FE-B0BB-C36159B582D4}" type="parTrans" cxnId="{0BD0FEAA-9730-4072-BAB0-E1094C2204D0}">
      <dgm:prSet/>
      <dgm:spPr/>
      <dgm:t>
        <a:bodyPr/>
        <a:lstStyle/>
        <a:p>
          <a:endParaRPr lang="en-US"/>
        </a:p>
      </dgm:t>
    </dgm:pt>
    <dgm:pt modelId="{26CFFED2-AE88-4F8A-BF36-47A71D4EEB2D}" type="sibTrans" cxnId="{0BD0FEAA-9730-4072-BAB0-E1094C2204D0}">
      <dgm:prSet/>
      <dgm:spPr/>
      <dgm:t>
        <a:bodyPr/>
        <a:lstStyle/>
        <a:p>
          <a:endParaRPr lang="en-US"/>
        </a:p>
      </dgm:t>
    </dgm:pt>
    <dgm:pt modelId="{A3DE56F2-FD94-4513-BA06-11803F3B5BD1}">
      <dgm:prSet phldr="0"/>
      <dgm:spPr/>
      <dgm:t>
        <a:bodyPr/>
        <a:lstStyle/>
        <a:p>
          <a:r>
            <a:rPr lang="en-US" dirty="0">
              <a:latin typeface="Calibri Light" panose="020F0302020204030204"/>
            </a:rPr>
            <a:t>Decile</a:t>
          </a:r>
          <a:endParaRPr lang="en-US" dirty="0"/>
        </a:p>
      </dgm:t>
    </dgm:pt>
    <dgm:pt modelId="{B55BB7BA-0146-4C7F-AC22-19783C138BA5}" type="parTrans" cxnId="{3B73EABB-64C6-4E87-8BB4-110ECCAD6EEB}">
      <dgm:prSet/>
      <dgm:spPr/>
      <dgm:t>
        <a:bodyPr/>
        <a:lstStyle/>
        <a:p>
          <a:endParaRPr lang="en-US"/>
        </a:p>
      </dgm:t>
    </dgm:pt>
    <dgm:pt modelId="{67ECA107-86E8-49A6-A5DF-EEA2E5A4413D}" type="sibTrans" cxnId="{3B73EABB-64C6-4E87-8BB4-110ECCAD6EEB}">
      <dgm:prSet/>
      <dgm:spPr/>
      <dgm:t>
        <a:bodyPr/>
        <a:lstStyle/>
        <a:p>
          <a:endParaRPr lang="en-US"/>
        </a:p>
      </dgm:t>
    </dgm:pt>
    <dgm:pt modelId="{57BA95F6-FAC0-4D2D-BAC1-F38F878FF95F}">
      <dgm:prSet/>
      <dgm:spPr/>
      <dgm:t>
        <a:bodyPr/>
        <a:lstStyle/>
        <a:p>
          <a:pPr rtl="0"/>
          <a:r>
            <a:rPr lang="en-US" dirty="0"/>
            <a:t>Split the variable feat into 10 groups</a:t>
          </a:r>
        </a:p>
      </dgm:t>
    </dgm:pt>
    <dgm:pt modelId="{EA4192E0-0AD4-4360-A7D5-9B317C851FDB}" type="parTrans" cxnId="{AB75C25B-C3C1-4740-95C4-28D04D9854EA}">
      <dgm:prSet/>
      <dgm:spPr/>
      <dgm:t>
        <a:bodyPr/>
        <a:lstStyle/>
        <a:p>
          <a:endParaRPr lang="en-US"/>
        </a:p>
      </dgm:t>
    </dgm:pt>
    <dgm:pt modelId="{9D48E627-D0F0-4CCC-AD80-37A6885646BD}" type="sibTrans" cxnId="{AB75C25B-C3C1-4740-95C4-28D04D9854EA}">
      <dgm:prSet/>
      <dgm:spPr/>
      <dgm:t>
        <a:bodyPr/>
        <a:lstStyle/>
        <a:p>
          <a:endParaRPr lang="en-US"/>
        </a:p>
      </dgm:t>
    </dgm:pt>
    <dgm:pt modelId="{67FE4596-67BF-422D-8204-5C853DB8298B}">
      <dgm:prSet phldr="0"/>
      <dgm:spPr/>
      <dgm:t>
        <a:bodyPr/>
        <a:lstStyle/>
        <a:p>
          <a:r>
            <a:rPr lang="en-US" dirty="0">
              <a:latin typeface="Calibri Light" panose="020F0302020204030204"/>
            </a:rPr>
            <a:t>Top</a:t>
          </a:r>
          <a:endParaRPr lang="en-US" dirty="0"/>
        </a:p>
      </dgm:t>
    </dgm:pt>
    <dgm:pt modelId="{1AD8BE25-4482-421F-9C82-61D1342CAD8E}" type="parTrans" cxnId="{6429F7BE-68A5-46E5-A064-023080DBE11A}">
      <dgm:prSet/>
      <dgm:spPr/>
      <dgm:t>
        <a:bodyPr/>
        <a:lstStyle/>
        <a:p>
          <a:endParaRPr lang="en-US"/>
        </a:p>
      </dgm:t>
    </dgm:pt>
    <dgm:pt modelId="{41F4EBB5-5CC8-4313-ABEB-A442F8728B7E}" type="sibTrans" cxnId="{6429F7BE-68A5-46E5-A064-023080DBE11A}">
      <dgm:prSet/>
      <dgm:spPr/>
      <dgm:t>
        <a:bodyPr/>
        <a:lstStyle/>
        <a:p>
          <a:endParaRPr lang="en-US"/>
        </a:p>
      </dgm:t>
    </dgm:pt>
    <dgm:pt modelId="{DF5092B2-9DD2-430E-8FE3-3691ECCA1D1B}">
      <dgm:prSet/>
      <dgm:spPr/>
      <dgm:t>
        <a:bodyPr/>
        <a:lstStyle/>
        <a:p>
          <a:pPr rtl="0"/>
          <a:r>
            <a:rPr lang="en-US" dirty="0">
              <a:latin typeface="Calibri Light" panose="020F0302020204030204"/>
            </a:rPr>
            <a:t>Calculate</a:t>
          </a:r>
          <a:r>
            <a:rPr lang="en-US" dirty="0"/>
            <a:t> % of records of feat in each 10 group on sample D1</a:t>
          </a:r>
          <a:r>
            <a:rPr lang="en-US" dirty="0">
              <a:latin typeface="Calibri Light" panose="020F0302020204030204"/>
            </a:rPr>
            <a:t> &amp; D2</a:t>
          </a:r>
          <a:endParaRPr lang="en-US" dirty="0"/>
        </a:p>
      </dgm:t>
    </dgm:pt>
    <dgm:pt modelId="{23613642-1C19-4451-9EBF-3AAB3E593A4A}" type="parTrans" cxnId="{EB360009-60B5-44C2-98C7-A6677B18E57F}">
      <dgm:prSet/>
      <dgm:spPr/>
      <dgm:t>
        <a:bodyPr/>
        <a:lstStyle/>
        <a:p>
          <a:endParaRPr lang="en-US"/>
        </a:p>
      </dgm:t>
    </dgm:pt>
    <dgm:pt modelId="{480B6A0F-DC35-4350-8B49-9B31CC534442}" type="sibTrans" cxnId="{EB360009-60B5-44C2-98C7-A6677B18E57F}">
      <dgm:prSet/>
      <dgm:spPr/>
      <dgm:t>
        <a:bodyPr/>
        <a:lstStyle/>
        <a:p>
          <a:endParaRPr lang="en-US"/>
        </a:p>
      </dgm:t>
    </dgm:pt>
    <dgm:pt modelId="{32E1FEEC-8763-4142-9A61-42D2F81771A2}">
      <dgm:prSet/>
      <dgm:spPr/>
      <dgm:t>
        <a:bodyPr/>
        <a:lstStyle/>
        <a:p>
          <a:r>
            <a:rPr lang="en-US" dirty="0">
              <a:latin typeface="Calibri Light" panose="020F0302020204030204"/>
            </a:rPr>
            <a:t>Difference</a:t>
          </a:r>
          <a:endParaRPr lang="en-US" dirty="0"/>
        </a:p>
      </dgm:t>
    </dgm:pt>
    <dgm:pt modelId="{55CF73EC-CB8C-4187-8C87-9BB5727D5652}" type="parTrans" cxnId="{06D76F35-D45F-42C5-9DAF-034A9280D3E7}">
      <dgm:prSet/>
      <dgm:spPr/>
      <dgm:t>
        <a:bodyPr/>
        <a:lstStyle/>
        <a:p>
          <a:endParaRPr lang="en-US"/>
        </a:p>
      </dgm:t>
    </dgm:pt>
    <dgm:pt modelId="{7ADC1270-E797-4CE9-B304-6E41998FBFA8}" type="sibTrans" cxnId="{06D76F35-D45F-42C5-9DAF-034A9280D3E7}">
      <dgm:prSet/>
      <dgm:spPr/>
      <dgm:t>
        <a:bodyPr/>
        <a:lstStyle/>
        <a:p>
          <a:endParaRPr lang="en-US"/>
        </a:p>
      </dgm:t>
    </dgm:pt>
    <dgm:pt modelId="{054C58CC-1089-4034-BE25-8F471EB271E5}">
      <dgm:prSet/>
      <dgm:spPr/>
      <dgm:t>
        <a:bodyPr/>
        <a:lstStyle/>
        <a:p>
          <a:pPr rtl="0"/>
          <a:r>
            <a:rPr lang="en-US" dirty="0">
              <a:latin typeface="Calibri Light" panose="020F0302020204030204"/>
            </a:rPr>
            <a:t>Compute the difference using the PSI formula</a:t>
          </a:r>
          <a:r>
            <a:rPr lang="en-US" dirty="0"/>
            <a:t>.</a:t>
          </a:r>
        </a:p>
      </dgm:t>
    </dgm:pt>
    <dgm:pt modelId="{DA45B94B-AAC9-484D-A232-C7A29CDC80EC}" type="parTrans" cxnId="{4F0E30C5-2F91-4061-A10B-56AD116C8196}">
      <dgm:prSet/>
      <dgm:spPr/>
      <dgm:t>
        <a:bodyPr/>
        <a:lstStyle/>
        <a:p>
          <a:endParaRPr lang="en-US"/>
        </a:p>
      </dgm:t>
    </dgm:pt>
    <dgm:pt modelId="{509544C1-C53A-4C12-80A2-48EC42BF3528}" type="sibTrans" cxnId="{4F0E30C5-2F91-4061-A10B-56AD116C8196}">
      <dgm:prSet/>
      <dgm:spPr/>
      <dgm:t>
        <a:bodyPr/>
        <a:lstStyle/>
        <a:p>
          <a:endParaRPr lang="en-US"/>
        </a:p>
      </dgm:t>
    </dgm:pt>
    <dgm:pt modelId="{AE535898-0370-4B4D-BD8B-158F0D65C456}">
      <dgm:prSet/>
      <dgm:spPr/>
      <dgm:t>
        <a:bodyPr/>
        <a:lstStyle/>
        <a:p>
          <a:r>
            <a:rPr lang="en-US" dirty="0"/>
            <a:t>Drift</a:t>
          </a:r>
        </a:p>
      </dgm:t>
    </dgm:pt>
    <dgm:pt modelId="{064B4341-43A2-43B6-8EA4-A09B2569613A}" type="parTrans" cxnId="{1A142C7E-9225-4DC1-8BAC-B2F77D8DD58D}">
      <dgm:prSet/>
      <dgm:spPr/>
      <dgm:t>
        <a:bodyPr/>
        <a:lstStyle/>
        <a:p>
          <a:endParaRPr lang="en-US"/>
        </a:p>
      </dgm:t>
    </dgm:pt>
    <dgm:pt modelId="{FC7DADC0-7954-4CA5-AFE6-4218A7D9C37D}" type="sibTrans" cxnId="{1A142C7E-9225-4DC1-8BAC-B2F77D8DD58D}">
      <dgm:prSet/>
      <dgm:spPr/>
      <dgm:t>
        <a:bodyPr/>
        <a:lstStyle/>
        <a:p>
          <a:endParaRPr lang="en-US"/>
        </a:p>
      </dgm:t>
    </dgm:pt>
    <dgm:pt modelId="{6BE539AF-99C2-43D9-A229-17B9F7D7DBF9}">
      <dgm:prSet phldr="0"/>
      <dgm:spPr/>
      <dgm:t>
        <a:bodyPr/>
        <a:lstStyle/>
        <a:p>
          <a:pPr algn="l" rtl="0"/>
          <a:r>
            <a:rPr lang="en-US" b="1" dirty="0"/>
            <a:t>PSI &lt; 0.1</a:t>
          </a:r>
          <a:r>
            <a:rPr lang="en-US" dirty="0"/>
            <a:t>: no significant change</a:t>
          </a:r>
          <a:endParaRPr lang="en-US" dirty="0">
            <a:latin typeface="Calibri Light" panose="020F0302020204030204"/>
          </a:endParaRPr>
        </a:p>
      </dgm:t>
    </dgm:pt>
    <dgm:pt modelId="{3BE32F76-4B97-4454-9CA9-FDBBFDF06B8F}" type="parTrans" cxnId="{9C110379-9AAA-4FD8-AD2D-498D2AC579EF}">
      <dgm:prSet/>
      <dgm:spPr/>
    </dgm:pt>
    <dgm:pt modelId="{5BA0308D-E233-4F16-8188-38F35775E4B7}" type="sibTrans" cxnId="{9C110379-9AAA-4FD8-AD2D-498D2AC579EF}">
      <dgm:prSet/>
      <dgm:spPr/>
    </dgm:pt>
    <dgm:pt modelId="{7BB6D77D-8F85-4BCB-BB63-3BC0FA5DF54E}">
      <dgm:prSet phldr="0"/>
      <dgm:spPr/>
      <dgm:t>
        <a:bodyPr/>
        <a:lstStyle/>
        <a:p>
          <a:pPr algn="l"/>
          <a:r>
            <a:rPr lang="en-US" b="1" dirty="0"/>
            <a:t>PSI &lt; 0.2</a:t>
          </a:r>
          <a:r>
            <a:rPr lang="en-US" dirty="0"/>
            <a:t>: moderate change</a:t>
          </a:r>
        </a:p>
      </dgm:t>
    </dgm:pt>
    <dgm:pt modelId="{17A3BEE9-BD30-4E9A-B4CF-06726181C665}" type="parTrans" cxnId="{1624A844-6970-4DEB-825D-9AB019DC0893}">
      <dgm:prSet/>
      <dgm:spPr/>
    </dgm:pt>
    <dgm:pt modelId="{2EA4EB57-3171-4A09-947C-F68CEB51E051}" type="sibTrans" cxnId="{1624A844-6970-4DEB-825D-9AB019DC0893}">
      <dgm:prSet/>
      <dgm:spPr/>
    </dgm:pt>
    <dgm:pt modelId="{7A2D049F-1864-459A-9A44-8136AA4A98ED}">
      <dgm:prSet phldr="0"/>
      <dgm:spPr/>
      <dgm:t>
        <a:bodyPr/>
        <a:lstStyle/>
        <a:p>
          <a:pPr algn="l"/>
          <a:r>
            <a:rPr lang="en-US" b="1" dirty="0"/>
            <a:t>PSI &gt;= 0.2</a:t>
          </a:r>
          <a:r>
            <a:rPr lang="en-US" dirty="0"/>
            <a:t>: significant change</a:t>
          </a:r>
        </a:p>
      </dgm:t>
    </dgm:pt>
    <dgm:pt modelId="{7A8FDA3E-13A7-44DF-8FD8-5D335399A178}" type="parTrans" cxnId="{2126EE7F-F1E3-4C13-8A8D-6CAECFD97308}">
      <dgm:prSet/>
      <dgm:spPr/>
    </dgm:pt>
    <dgm:pt modelId="{176F85F6-1D4A-46C2-A2E4-DB3700EE87C4}" type="sibTrans" cxnId="{2126EE7F-F1E3-4C13-8A8D-6CAECFD97308}">
      <dgm:prSet/>
      <dgm:spPr/>
    </dgm:pt>
    <dgm:pt modelId="{856CCFD3-53B6-4674-8E23-E9650B17D9E5}" type="pres">
      <dgm:prSet presAssocID="{7D3D68ED-B5D0-42ED-9D28-0294F94E9795}" presName="Name0" presStyleCnt="0">
        <dgm:presLayoutVars>
          <dgm:dir/>
          <dgm:animLvl val="lvl"/>
          <dgm:resizeHandles val="exact"/>
        </dgm:presLayoutVars>
      </dgm:prSet>
      <dgm:spPr/>
    </dgm:pt>
    <dgm:pt modelId="{6A16D4FE-5C0D-4974-AD3A-B6C7E037986F}" type="pres">
      <dgm:prSet presAssocID="{AE535898-0370-4B4D-BD8B-158F0D65C456}" presName="boxAndChildren" presStyleCnt="0"/>
      <dgm:spPr/>
    </dgm:pt>
    <dgm:pt modelId="{9F23A8AD-1022-42EA-A5CD-6494FCC6558D}" type="pres">
      <dgm:prSet presAssocID="{AE535898-0370-4B4D-BD8B-158F0D65C456}" presName="parentTextBox" presStyleLbl="alignNode1" presStyleIdx="0" presStyleCnt="5"/>
      <dgm:spPr/>
    </dgm:pt>
    <dgm:pt modelId="{19D1054B-F925-4C89-95ED-DE97CB24FD49}" type="pres">
      <dgm:prSet presAssocID="{AE535898-0370-4B4D-BD8B-158F0D65C456}" presName="descendantBox" presStyleLbl="bgAccFollowNode1" presStyleIdx="0" presStyleCnt="5"/>
      <dgm:spPr/>
    </dgm:pt>
    <dgm:pt modelId="{B2F49334-EBFC-4018-9136-EE94C742B55D}" type="pres">
      <dgm:prSet presAssocID="{7ADC1270-E797-4CE9-B304-6E41998FBFA8}" presName="sp" presStyleCnt="0"/>
      <dgm:spPr/>
    </dgm:pt>
    <dgm:pt modelId="{C3110BFD-E4E2-45CF-BDDB-3E034ED01201}" type="pres">
      <dgm:prSet presAssocID="{32E1FEEC-8763-4142-9A61-42D2F81771A2}" presName="arrowAndChildren" presStyleCnt="0"/>
      <dgm:spPr/>
    </dgm:pt>
    <dgm:pt modelId="{55DBD25C-CF95-41B4-87A9-71DC9A1BAD5F}" type="pres">
      <dgm:prSet presAssocID="{32E1FEEC-8763-4142-9A61-42D2F81771A2}" presName="parentTextArrow" presStyleLbl="node1" presStyleIdx="0" presStyleCnt="0"/>
      <dgm:spPr/>
    </dgm:pt>
    <dgm:pt modelId="{AE49F1BE-4617-48BD-9DEA-085E1570EE18}" type="pres">
      <dgm:prSet presAssocID="{32E1FEEC-8763-4142-9A61-42D2F81771A2}" presName="arrow" presStyleLbl="alignNode1" presStyleIdx="1" presStyleCnt="5"/>
      <dgm:spPr/>
    </dgm:pt>
    <dgm:pt modelId="{3B6DACD7-02C7-421B-B24F-B58B364150BB}" type="pres">
      <dgm:prSet presAssocID="{32E1FEEC-8763-4142-9A61-42D2F81771A2}" presName="descendantArrow" presStyleLbl="bgAccFollowNode1" presStyleIdx="1" presStyleCnt="5"/>
      <dgm:spPr/>
    </dgm:pt>
    <dgm:pt modelId="{3A748F9D-B85F-4EC5-BB36-617AFB5B7638}" type="pres">
      <dgm:prSet presAssocID="{41F4EBB5-5CC8-4313-ABEB-A442F8728B7E}" presName="sp" presStyleCnt="0"/>
      <dgm:spPr/>
    </dgm:pt>
    <dgm:pt modelId="{4988134B-01C2-494F-ABA0-E677E293980B}" type="pres">
      <dgm:prSet presAssocID="{67FE4596-67BF-422D-8204-5C853DB8298B}" presName="arrowAndChildren" presStyleCnt="0"/>
      <dgm:spPr/>
    </dgm:pt>
    <dgm:pt modelId="{2532A043-5378-4B17-BCE0-8649A5CE04F4}" type="pres">
      <dgm:prSet presAssocID="{67FE4596-67BF-422D-8204-5C853DB8298B}" presName="parentTextArrow" presStyleLbl="node1" presStyleIdx="0" presStyleCnt="0"/>
      <dgm:spPr/>
    </dgm:pt>
    <dgm:pt modelId="{45A408D0-556E-4BFA-9EF5-E6C3F3FFDCFD}" type="pres">
      <dgm:prSet presAssocID="{67FE4596-67BF-422D-8204-5C853DB8298B}" presName="arrow" presStyleLbl="alignNode1" presStyleIdx="2" presStyleCnt="5"/>
      <dgm:spPr/>
    </dgm:pt>
    <dgm:pt modelId="{F5D0CE58-D6BD-4CB6-BD5F-2607F08C690D}" type="pres">
      <dgm:prSet presAssocID="{67FE4596-67BF-422D-8204-5C853DB8298B}" presName="descendantArrow" presStyleLbl="bgAccFollowNode1" presStyleIdx="2" presStyleCnt="5"/>
      <dgm:spPr/>
    </dgm:pt>
    <dgm:pt modelId="{FCFC8AA2-A779-431C-B6E3-618DFFD76C22}" type="pres">
      <dgm:prSet presAssocID="{67ECA107-86E8-49A6-A5DF-EEA2E5A4413D}" presName="sp" presStyleCnt="0"/>
      <dgm:spPr/>
    </dgm:pt>
    <dgm:pt modelId="{A413F6E8-63FA-4EB3-8F7C-A815036DA857}" type="pres">
      <dgm:prSet presAssocID="{A3DE56F2-FD94-4513-BA06-11803F3B5BD1}" presName="arrowAndChildren" presStyleCnt="0"/>
      <dgm:spPr/>
    </dgm:pt>
    <dgm:pt modelId="{F7C97291-0403-4E7E-ADD4-E2B2A76611D3}" type="pres">
      <dgm:prSet presAssocID="{A3DE56F2-FD94-4513-BA06-11803F3B5BD1}" presName="parentTextArrow" presStyleLbl="node1" presStyleIdx="0" presStyleCnt="0"/>
      <dgm:spPr/>
    </dgm:pt>
    <dgm:pt modelId="{B9EB79A5-0378-47BC-B6B2-8B2FB434D180}" type="pres">
      <dgm:prSet presAssocID="{A3DE56F2-FD94-4513-BA06-11803F3B5BD1}" presName="arrow" presStyleLbl="alignNode1" presStyleIdx="3" presStyleCnt="5"/>
      <dgm:spPr/>
    </dgm:pt>
    <dgm:pt modelId="{92386F92-5462-4934-A59D-2F584CCBE088}" type="pres">
      <dgm:prSet presAssocID="{A3DE56F2-FD94-4513-BA06-11803F3B5BD1}" presName="descendantArrow" presStyleLbl="bgAccFollowNode1" presStyleIdx="3" presStyleCnt="5"/>
      <dgm:spPr/>
    </dgm:pt>
    <dgm:pt modelId="{605BC334-F8BD-4BD4-B102-9A26D4F65669}" type="pres">
      <dgm:prSet presAssocID="{4E7D1CBF-AD29-4C3F-8A3D-FB70B46A5808}" presName="sp" presStyleCnt="0"/>
      <dgm:spPr/>
    </dgm:pt>
    <dgm:pt modelId="{8B499932-CF2F-40E8-859A-85DADC9E2979}" type="pres">
      <dgm:prSet presAssocID="{A68E4E67-8644-4705-B767-883D46ECAAC0}" presName="arrowAndChildren" presStyleCnt="0"/>
      <dgm:spPr/>
    </dgm:pt>
    <dgm:pt modelId="{AE0171FF-2FC3-4498-ABFB-DFFAED93B770}" type="pres">
      <dgm:prSet presAssocID="{A68E4E67-8644-4705-B767-883D46ECAAC0}" presName="parentTextArrow" presStyleLbl="node1" presStyleIdx="0" presStyleCnt="0"/>
      <dgm:spPr/>
    </dgm:pt>
    <dgm:pt modelId="{E5B3770E-07EC-4A17-91A1-0726F4CC9786}" type="pres">
      <dgm:prSet presAssocID="{A68E4E67-8644-4705-B767-883D46ECAAC0}" presName="arrow" presStyleLbl="alignNode1" presStyleIdx="4" presStyleCnt="5"/>
      <dgm:spPr/>
    </dgm:pt>
    <dgm:pt modelId="{D590376A-0B05-45DB-AF80-97DC0EA0396F}" type="pres">
      <dgm:prSet presAssocID="{A68E4E67-8644-4705-B767-883D46ECAAC0}" presName="descendantArrow" presStyleLbl="bgAccFollowNode1" presStyleIdx="4" presStyleCnt="5"/>
      <dgm:spPr/>
    </dgm:pt>
  </dgm:ptLst>
  <dgm:cxnLst>
    <dgm:cxn modelId="{EB360009-60B5-44C2-98C7-A6677B18E57F}" srcId="{67FE4596-67BF-422D-8204-5C853DB8298B}" destId="{DF5092B2-9DD2-430E-8FE3-3691ECCA1D1B}" srcOrd="0" destOrd="0" parTransId="{23613642-1C19-4451-9EBF-3AAB3E593A4A}" sibTransId="{480B6A0F-DC35-4350-8B49-9B31CC534442}"/>
    <dgm:cxn modelId="{92BA840F-3346-4D7D-9762-77F9216E1A99}" type="presOf" srcId="{AE535898-0370-4B4D-BD8B-158F0D65C456}" destId="{9F23A8AD-1022-42EA-A5CD-6494FCC6558D}" srcOrd="0" destOrd="0" presId="urn:microsoft.com/office/officeart/2016/7/layout/VerticalDownArrowProcess"/>
    <dgm:cxn modelId="{EA034F1A-D2F4-4C41-9AFB-090217BB0CC6}" type="presOf" srcId="{32E1FEEC-8763-4142-9A61-42D2F81771A2}" destId="{AE49F1BE-4617-48BD-9DEA-085E1570EE18}" srcOrd="1" destOrd="0" presId="urn:microsoft.com/office/officeart/2016/7/layout/VerticalDownArrowProcess"/>
    <dgm:cxn modelId="{10BECD28-BEB7-403A-BDD4-C6DAFFDF0B57}" type="presOf" srcId="{32E1FEEC-8763-4142-9A61-42D2F81771A2}" destId="{55DBD25C-CF95-41B4-87A9-71DC9A1BAD5F}" srcOrd="0" destOrd="0" presId="urn:microsoft.com/office/officeart/2016/7/layout/VerticalDownArrowProcess"/>
    <dgm:cxn modelId="{06D76F35-D45F-42C5-9DAF-034A9280D3E7}" srcId="{7D3D68ED-B5D0-42ED-9D28-0294F94E9795}" destId="{32E1FEEC-8763-4142-9A61-42D2F81771A2}" srcOrd="3" destOrd="0" parTransId="{55CF73EC-CB8C-4187-8C87-9BB5727D5652}" sibTransId="{7ADC1270-E797-4CE9-B304-6E41998FBFA8}"/>
    <dgm:cxn modelId="{51D9E73D-D79C-4D82-B36F-695DBA618A15}" type="presOf" srcId="{67FE4596-67BF-422D-8204-5C853DB8298B}" destId="{2532A043-5378-4B17-BCE0-8649A5CE04F4}" srcOrd="0" destOrd="0" presId="urn:microsoft.com/office/officeart/2016/7/layout/VerticalDownArrowProcess"/>
    <dgm:cxn modelId="{AB75C25B-C3C1-4740-95C4-28D04D9854EA}" srcId="{A3DE56F2-FD94-4513-BA06-11803F3B5BD1}" destId="{57BA95F6-FAC0-4D2D-BAC1-F38F878FF95F}" srcOrd="0" destOrd="0" parTransId="{EA4192E0-0AD4-4360-A7D5-9B317C851FDB}" sibTransId="{9D48E627-D0F0-4CCC-AD80-37A6885646BD}"/>
    <dgm:cxn modelId="{639D8441-E07B-4C8D-8563-4B7E7179DB75}" type="presOf" srcId="{7D3D68ED-B5D0-42ED-9D28-0294F94E9795}" destId="{856CCFD3-53B6-4674-8E23-E9650B17D9E5}" srcOrd="0" destOrd="0" presId="urn:microsoft.com/office/officeart/2016/7/layout/VerticalDownArrowProcess"/>
    <dgm:cxn modelId="{1624A844-6970-4DEB-825D-9AB019DC0893}" srcId="{AE535898-0370-4B4D-BD8B-158F0D65C456}" destId="{7BB6D77D-8F85-4BCB-BB63-3BC0FA5DF54E}" srcOrd="1" destOrd="0" parTransId="{17A3BEE9-BD30-4E9A-B4CF-06726181C665}" sibTransId="{2EA4EB57-3171-4A09-947C-F68CEB51E051}"/>
    <dgm:cxn modelId="{4809494B-6E28-4FB9-A299-484C352F4239}" type="presOf" srcId="{67FE4596-67BF-422D-8204-5C853DB8298B}" destId="{45A408D0-556E-4BFA-9EF5-E6C3F3FFDCFD}" srcOrd="1" destOrd="0" presId="urn:microsoft.com/office/officeart/2016/7/layout/VerticalDownArrowProcess"/>
    <dgm:cxn modelId="{BDDF4C4B-2ABD-44AA-B25D-E354DC258467}" type="presOf" srcId="{7BB6D77D-8F85-4BCB-BB63-3BC0FA5DF54E}" destId="{19D1054B-F925-4C89-95ED-DE97CB24FD49}" srcOrd="0" destOrd="1" presId="urn:microsoft.com/office/officeart/2016/7/layout/VerticalDownArrowProcess"/>
    <dgm:cxn modelId="{A762A86E-E50E-49C0-A826-C3A5954DC59A}" type="presOf" srcId="{7A2D049F-1864-459A-9A44-8136AA4A98ED}" destId="{19D1054B-F925-4C89-95ED-DE97CB24FD49}" srcOrd="0" destOrd="2" presId="urn:microsoft.com/office/officeart/2016/7/layout/VerticalDownArrowProcess"/>
    <dgm:cxn modelId="{414E2C6F-C485-43BF-AFDD-D16FC8B933D3}" type="presOf" srcId="{054C58CC-1089-4034-BE25-8F471EB271E5}" destId="{3B6DACD7-02C7-421B-B24F-B58B364150BB}" srcOrd="0" destOrd="0" presId="urn:microsoft.com/office/officeart/2016/7/layout/VerticalDownArrowProcess"/>
    <dgm:cxn modelId="{C8BD5472-CB98-4F29-B3F7-6A8AC7088248}" type="presOf" srcId="{A68E4E67-8644-4705-B767-883D46ECAAC0}" destId="{AE0171FF-2FC3-4498-ABFB-DFFAED93B770}" srcOrd="0" destOrd="0" presId="urn:microsoft.com/office/officeart/2016/7/layout/VerticalDownArrowProcess"/>
    <dgm:cxn modelId="{9C110379-9AAA-4FD8-AD2D-498D2AC579EF}" srcId="{AE535898-0370-4B4D-BD8B-158F0D65C456}" destId="{6BE539AF-99C2-43D9-A229-17B9F7D7DBF9}" srcOrd="0" destOrd="0" parTransId="{3BE32F76-4B97-4454-9CA9-FDBBFDF06B8F}" sibTransId="{5BA0308D-E233-4F16-8188-38F35775E4B7}"/>
    <dgm:cxn modelId="{1A142C7E-9225-4DC1-8BAC-B2F77D8DD58D}" srcId="{7D3D68ED-B5D0-42ED-9D28-0294F94E9795}" destId="{AE535898-0370-4B4D-BD8B-158F0D65C456}" srcOrd="4" destOrd="0" parTransId="{064B4341-43A2-43B6-8EA4-A09B2569613A}" sibTransId="{FC7DADC0-7954-4CA5-AFE6-4218A7D9C37D}"/>
    <dgm:cxn modelId="{2126EE7F-F1E3-4C13-8A8D-6CAECFD97308}" srcId="{AE535898-0370-4B4D-BD8B-158F0D65C456}" destId="{7A2D049F-1864-459A-9A44-8136AA4A98ED}" srcOrd="2" destOrd="0" parTransId="{7A8FDA3E-13A7-44DF-8FD8-5D335399A178}" sibTransId="{176F85F6-1D4A-46C2-A2E4-DB3700EE87C4}"/>
    <dgm:cxn modelId="{70703285-E511-4FA6-A72C-A7723EF4A33F}" type="presOf" srcId="{598574DB-46BF-4A19-A717-69C7BE678230}" destId="{D590376A-0B05-45DB-AF80-97DC0EA0396F}" srcOrd="0" destOrd="0" presId="urn:microsoft.com/office/officeart/2016/7/layout/VerticalDownArrowProcess"/>
    <dgm:cxn modelId="{3DD8E488-5C9E-4E30-82B5-797A73F59385}" type="presOf" srcId="{A3DE56F2-FD94-4513-BA06-11803F3B5BD1}" destId="{B9EB79A5-0378-47BC-B6B2-8B2FB434D180}" srcOrd="1" destOrd="0" presId="urn:microsoft.com/office/officeart/2016/7/layout/VerticalDownArrowProcess"/>
    <dgm:cxn modelId="{0BD0FEAA-9730-4072-BAB0-E1094C2204D0}" srcId="{A68E4E67-8644-4705-B767-883D46ECAAC0}" destId="{598574DB-46BF-4A19-A717-69C7BE678230}" srcOrd="0" destOrd="0" parTransId="{63B8F16D-4CD3-42FE-B0BB-C36159B582D4}" sibTransId="{26CFFED2-AE88-4F8A-BF36-47A71D4EEB2D}"/>
    <dgm:cxn modelId="{3B73EABB-64C6-4E87-8BB4-110ECCAD6EEB}" srcId="{7D3D68ED-B5D0-42ED-9D28-0294F94E9795}" destId="{A3DE56F2-FD94-4513-BA06-11803F3B5BD1}" srcOrd="1" destOrd="0" parTransId="{B55BB7BA-0146-4C7F-AC22-19783C138BA5}" sibTransId="{67ECA107-86E8-49A6-A5DF-EEA2E5A4413D}"/>
    <dgm:cxn modelId="{6429F7BE-68A5-46E5-A064-023080DBE11A}" srcId="{7D3D68ED-B5D0-42ED-9D28-0294F94E9795}" destId="{67FE4596-67BF-422D-8204-5C853DB8298B}" srcOrd="2" destOrd="0" parTransId="{1AD8BE25-4482-421F-9C82-61D1342CAD8E}" sibTransId="{41F4EBB5-5CC8-4313-ABEB-A442F8728B7E}"/>
    <dgm:cxn modelId="{F0DC08BF-C419-4660-B245-15BDFAED617B}" type="presOf" srcId="{DF5092B2-9DD2-430E-8FE3-3691ECCA1D1B}" destId="{F5D0CE58-D6BD-4CB6-BD5F-2607F08C690D}" srcOrd="0" destOrd="0" presId="urn:microsoft.com/office/officeart/2016/7/layout/VerticalDownArrowProcess"/>
    <dgm:cxn modelId="{4F0E30C5-2F91-4061-A10B-56AD116C8196}" srcId="{32E1FEEC-8763-4142-9A61-42D2F81771A2}" destId="{054C58CC-1089-4034-BE25-8F471EB271E5}" srcOrd="0" destOrd="0" parTransId="{DA45B94B-AAC9-484D-A232-C7A29CDC80EC}" sibTransId="{509544C1-C53A-4C12-80A2-48EC42BF3528}"/>
    <dgm:cxn modelId="{FB6A8BC5-4834-492B-A085-59B41BAEA8A2}" type="presOf" srcId="{57BA95F6-FAC0-4D2D-BAC1-F38F878FF95F}" destId="{92386F92-5462-4934-A59D-2F584CCBE088}" srcOrd="0" destOrd="0" presId="urn:microsoft.com/office/officeart/2016/7/layout/VerticalDownArrowProcess"/>
    <dgm:cxn modelId="{981513DA-5EB3-48F8-83C6-D6F8AF8A33AE}" type="presOf" srcId="{A3DE56F2-FD94-4513-BA06-11803F3B5BD1}" destId="{F7C97291-0403-4E7E-ADD4-E2B2A76611D3}" srcOrd="0" destOrd="0" presId="urn:microsoft.com/office/officeart/2016/7/layout/VerticalDownArrowProcess"/>
    <dgm:cxn modelId="{4897AFEB-890F-4FD2-9869-29A076403395}" type="presOf" srcId="{A68E4E67-8644-4705-B767-883D46ECAAC0}" destId="{E5B3770E-07EC-4A17-91A1-0726F4CC9786}" srcOrd="1" destOrd="0" presId="urn:microsoft.com/office/officeart/2016/7/layout/VerticalDownArrowProcess"/>
    <dgm:cxn modelId="{BEBB9FEF-A2F3-4C9C-8E24-28298C034C48}" srcId="{7D3D68ED-B5D0-42ED-9D28-0294F94E9795}" destId="{A68E4E67-8644-4705-B767-883D46ECAAC0}" srcOrd="0" destOrd="0" parTransId="{BACFA5D0-651A-46FA-BB5A-06DAFA16F747}" sibTransId="{4E7D1CBF-AD29-4C3F-8A3D-FB70B46A5808}"/>
    <dgm:cxn modelId="{0E6B3DF7-BA79-4C42-9856-32749FA656FC}" type="presOf" srcId="{6BE539AF-99C2-43D9-A229-17B9F7D7DBF9}" destId="{19D1054B-F925-4C89-95ED-DE97CB24FD49}" srcOrd="0" destOrd="0" presId="urn:microsoft.com/office/officeart/2016/7/layout/VerticalDownArrowProcess"/>
    <dgm:cxn modelId="{1A1702A7-A43A-4F72-85DB-B0AD8A62DD41}" type="presParOf" srcId="{856CCFD3-53B6-4674-8E23-E9650B17D9E5}" destId="{6A16D4FE-5C0D-4974-AD3A-B6C7E037986F}" srcOrd="0" destOrd="0" presId="urn:microsoft.com/office/officeart/2016/7/layout/VerticalDownArrowProcess"/>
    <dgm:cxn modelId="{C4824D57-0188-4BB2-ADF6-BC243CA2B011}" type="presParOf" srcId="{6A16D4FE-5C0D-4974-AD3A-B6C7E037986F}" destId="{9F23A8AD-1022-42EA-A5CD-6494FCC6558D}" srcOrd="0" destOrd="0" presId="urn:microsoft.com/office/officeart/2016/7/layout/VerticalDownArrowProcess"/>
    <dgm:cxn modelId="{BD30544A-91A3-474B-B6CC-2C1E8C1402B1}" type="presParOf" srcId="{6A16D4FE-5C0D-4974-AD3A-B6C7E037986F}" destId="{19D1054B-F925-4C89-95ED-DE97CB24FD49}" srcOrd="1" destOrd="0" presId="urn:microsoft.com/office/officeart/2016/7/layout/VerticalDownArrowProcess"/>
    <dgm:cxn modelId="{2A3E9175-307F-4226-9281-18564D1CCE61}" type="presParOf" srcId="{856CCFD3-53B6-4674-8E23-E9650B17D9E5}" destId="{B2F49334-EBFC-4018-9136-EE94C742B55D}" srcOrd="1" destOrd="0" presId="urn:microsoft.com/office/officeart/2016/7/layout/VerticalDownArrowProcess"/>
    <dgm:cxn modelId="{DAE78280-D93A-4F3F-8E05-43574E08911B}" type="presParOf" srcId="{856CCFD3-53B6-4674-8E23-E9650B17D9E5}" destId="{C3110BFD-E4E2-45CF-BDDB-3E034ED01201}" srcOrd="2" destOrd="0" presId="urn:microsoft.com/office/officeart/2016/7/layout/VerticalDownArrowProcess"/>
    <dgm:cxn modelId="{F76E1CB1-7115-4A1C-A9EF-3D039398BF79}" type="presParOf" srcId="{C3110BFD-E4E2-45CF-BDDB-3E034ED01201}" destId="{55DBD25C-CF95-41B4-87A9-71DC9A1BAD5F}" srcOrd="0" destOrd="0" presId="urn:microsoft.com/office/officeart/2016/7/layout/VerticalDownArrowProcess"/>
    <dgm:cxn modelId="{1DE4A236-C93A-43F6-B86E-D99343F4CD32}" type="presParOf" srcId="{C3110BFD-E4E2-45CF-BDDB-3E034ED01201}" destId="{AE49F1BE-4617-48BD-9DEA-085E1570EE18}" srcOrd="1" destOrd="0" presId="urn:microsoft.com/office/officeart/2016/7/layout/VerticalDownArrowProcess"/>
    <dgm:cxn modelId="{63F1F72E-530D-4711-BCE4-CFE490C3379E}" type="presParOf" srcId="{C3110BFD-E4E2-45CF-BDDB-3E034ED01201}" destId="{3B6DACD7-02C7-421B-B24F-B58B364150BB}" srcOrd="2" destOrd="0" presId="urn:microsoft.com/office/officeart/2016/7/layout/VerticalDownArrowProcess"/>
    <dgm:cxn modelId="{092C13E7-CB2F-40F7-997B-5FD4C7AB73D8}" type="presParOf" srcId="{856CCFD3-53B6-4674-8E23-E9650B17D9E5}" destId="{3A748F9D-B85F-4EC5-BB36-617AFB5B7638}" srcOrd="3" destOrd="0" presId="urn:microsoft.com/office/officeart/2016/7/layout/VerticalDownArrowProcess"/>
    <dgm:cxn modelId="{9A927BDC-7C1F-4346-A2A7-3DAC322DA8FC}" type="presParOf" srcId="{856CCFD3-53B6-4674-8E23-E9650B17D9E5}" destId="{4988134B-01C2-494F-ABA0-E677E293980B}" srcOrd="4" destOrd="0" presId="urn:microsoft.com/office/officeart/2016/7/layout/VerticalDownArrowProcess"/>
    <dgm:cxn modelId="{3FC8C091-CF13-44A9-9811-FEBE1A4CFB59}" type="presParOf" srcId="{4988134B-01C2-494F-ABA0-E677E293980B}" destId="{2532A043-5378-4B17-BCE0-8649A5CE04F4}" srcOrd="0" destOrd="0" presId="urn:microsoft.com/office/officeart/2016/7/layout/VerticalDownArrowProcess"/>
    <dgm:cxn modelId="{9B4C3759-B5F5-46B4-B331-C2AA4CE26551}" type="presParOf" srcId="{4988134B-01C2-494F-ABA0-E677E293980B}" destId="{45A408D0-556E-4BFA-9EF5-E6C3F3FFDCFD}" srcOrd="1" destOrd="0" presId="urn:microsoft.com/office/officeart/2016/7/layout/VerticalDownArrowProcess"/>
    <dgm:cxn modelId="{680953C5-C57E-45AC-BB8F-AF44AD5EA9E7}" type="presParOf" srcId="{4988134B-01C2-494F-ABA0-E677E293980B}" destId="{F5D0CE58-D6BD-4CB6-BD5F-2607F08C690D}" srcOrd="2" destOrd="0" presId="urn:microsoft.com/office/officeart/2016/7/layout/VerticalDownArrowProcess"/>
    <dgm:cxn modelId="{94AB7628-5EB8-4D86-9F3E-0D7F5072F1F6}" type="presParOf" srcId="{856CCFD3-53B6-4674-8E23-E9650B17D9E5}" destId="{FCFC8AA2-A779-431C-B6E3-618DFFD76C22}" srcOrd="5" destOrd="0" presId="urn:microsoft.com/office/officeart/2016/7/layout/VerticalDownArrowProcess"/>
    <dgm:cxn modelId="{27FBF5EF-014E-4C7C-B39E-BE525C058B6B}" type="presParOf" srcId="{856CCFD3-53B6-4674-8E23-E9650B17D9E5}" destId="{A413F6E8-63FA-4EB3-8F7C-A815036DA857}" srcOrd="6" destOrd="0" presId="urn:microsoft.com/office/officeart/2016/7/layout/VerticalDownArrowProcess"/>
    <dgm:cxn modelId="{E77F534B-301A-4EC9-B925-7342A905E9C0}" type="presParOf" srcId="{A413F6E8-63FA-4EB3-8F7C-A815036DA857}" destId="{F7C97291-0403-4E7E-ADD4-E2B2A76611D3}" srcOrd="0" destOrd="0" presId="urn:microsoft.com/office/officeart/2016/7/layout/VerticalDownArrowProcess"/>
    <dgm:cxn modelId="{8A3F32D9-22DB-4DF0-B0BA-2054991BEA1C}" type="presParOf" srcId="{A413F6E8-63FA-4EB3-8F7C-A815036DA857}" destId="{B9EB79A5-0378-47BC-B6B2-8B2FB434D180}" srcOrd="1" destOrd="0" presId="urn:microsoft.com/office/officeart/2016/7/layout/VerticalDownArrowProcess"/>
    <dgm:cxn modelId="{BA8DDC36-7D5E-4DA0-9A18-F213F33CBECE}" type="presParOf" srcId="{A413F6E8-63FA-4EB3-8F7C-A815036DA857}" destId="{92386F92-5462-4934-A59D-2F584CCBE088}" srcOrd="2" destOrd="0" presId="urn:microsoft.com/office/officeart/2016/7/layout/VerticalDownArrowProcess"/>
    <dgm:cxn modelId="{261B9E02-9539-474F-92B4-B82A7DD4D1BE}" type="presParOf" srcId="{856CCFD3-53B6-4674-8E23-E9650B17D9E5}" destId="{605BC334-F8BD-4BD4-B102-9A26D4F65669}" srcOrd="7" destOrd="0" presId="urn:microsoft.com/office/officeart/2016/7/layout/VerticalDownArrowProcess"/>
    <dgm:cxn modelId="{FF513017-F09E-4C6A-AAD7-63BBF2792DEB}" type="presParOf" srcId="{856CCFD3-53B6-4674-8E23-E9650B17D9E5}" destId="{8B499932-CF2F-40E8-859A-85DADC9E2979}" srcOrd="8" destOrd="0" presId="urn:microsoft.com/office/officeart/2016/7/layout/VerticalDownArrowProcess"/>
    <dgm:cxn modelId="{2C9418BC-85C2-4714-A88E-7707753A6905}" type="presParOf" srcId="{8B499932-CF2F-40E8-859A-85DADC9E2979}" destId="{AE0171FF-2FC3-4498-ABFB-DFFAED93B770}" srcOrd="0" destOrd="0" presId="urn:microsoft.com/office/officeart/2016/7/layout/VerticalDownArrowProcess"/>
    <dgm:cxn modelId="{4968EFFD-A7CB-42E2-91E1-510E36BABF79}" type="presParOf" srcId="{8B499932-CF2F-40E8-859A-85DADC9E2979}" destId="{E5B3770E-07EC-4A17-91A1-0726F4CC9786}" srcOrd="1" destOrd="0" presId="urn:microsoft.com/office/officeart/2016/7/layout/VerticalDownArrowProcess"/>
    <dgm:cxn modelId="{2AF1E0DA-1045-42FB-89CD-FAF818EEACA8}" type="presParOf" srcId="{8B499932-CF2F-40E8-859A-85DADC9E2979}" destId="{D590376A-0B05-45DB-AF80-97DC0EA0396F}"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631EE00-98CA-4656-B8B8-2FBD4453D13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CD606235-0C47-463A-AFA8-BEF55BDDC520}">
      <dgm:prSet phldr="0"/>
      <dgm:spPr/>
      <dgm:t>
        <a:bodyPr/>
        <a:lstStyle/>
        <a:p>
          <a:pPr>
            <a:lnSpc>
              <a:spcPct val="100000"/>
            </a:lnSpc>
          </a:pPr>
          <a:r>
            <a:rPr lang="en-US" dirty="0">
              <a:latin typeface="Consolas"/>
            </a:rPr>
            <a:t>Given two samples, use a ML model to determine the similarity between two samples</a:t>
          </a:r>
        </a:p>
      </dgm:t>
    </dgm:pt>
    <dgm:pt modelId="{E9EF9D92-D2F0-43D8-8E8E-887830509F89}" type="parTrans" cxnId="{963DB9F2-B051-41BB-8861-439A58E0BE55}">
      <dgm:prSet/>
      <dgm:spPr/>
      <dgm:t>
        <a:bodyPr/>
        <a:lstStyle/>
        <a:p>
          <a:endParaRPr lang="en-US"/>
        </a:p>
      </dgm:t>
    </dgm:pt>
    <dgm:pt modelId="{44094505-4B4E-4114-A6A3-A1B750967906}" type="sibTrans" cxnId="{963DB9F2-B051-41BB-8861-439A58E0BE55}">
      <dgm:prSet/>
      <dgm:spPr/>
      <dgm:t>
        <a:bodyPr/>
        <a:lstStyle/>
        <a:p>
          <a:endParaRPr lang="en-US"/>
        </a:p>
      </dgm:t>
    </dgm:pt>
    <dgm:pt modelId="{C95A3036-264A-4FF1-8C8F-B3D58EEC4AC6}">
      <dgm:prSet/>
      <dgm:spPr/>
      <dgm:t>
        <a:bodyPr/>
        <a:lstStyle/>
        <a:p>
          <a:pPr>
            <a:lnSpc>
              <a:spcPct val="100000"/>
            </a:lnSpc>
          </a:pPr>
          <a:r>
            <a:rPr lang="en-US" dirty="0">
              <a:latin typeface="Consolas"/>
            </a:rPr>
            <a:t>Type: Numerical &amp; categorical</a:t>
          </a:r>
        </a:p>
      </dgm:t>
    </dgm:pt>
    <dgm:pt modelId="{649BFF46-C238-4CFC-B482-3E571E8422CE}" type="parTrans" cxnId="{DB79D36E-7DC4-4A0D-BE80-CBF13DC369E3}">
      <dgm:prSet/>
      <dgm:spPr/>
      <dgm:t>
        <a:bodyPr/>
        <a:lstStyle/>
        <a:p>
          <a:endParaRPr lang="en-US"/>
        </a:p>
      </dgm:t>
    </dgm:pt>
    <dgm:pt modelId="{6D99C068-CDBA-4B35-894F-274ABD8DC6EB}" type="sibTrans" cxnId="{DB79D36E-7DC4-4A0D-BE80-CBF13DC369E3}">
      <dgm:prSet/>
      <dgm:spPr/>
      <dgm:t>
        <a:bodyPr/>
        <a:lstStyle/>
        <a:p>
          <a:endParaRPr lang="en-US"/>
        </a:p>
      </dgm:t>
    </dgm:pt>
    <dgm:pt modelId="{6CDDB7D0-7ECA-41F0-BED2-BD702FB8764F}">
      <dgm:prSet/>
      <dgm:spPr/>
      <dgm:t>
        <a:bodyPr/>
        <a:lstStyle/>
        <a:p>
          <a:pPr rtl="0">
            <a:lnSpc>
              <a:spcPct val="100000"/>
            </a:lnSpc>
          </a:pPr>
          <a:r>
            <a:rPr lang="en-US" dirty="0">
              <a:latin typeface="Consolas"/>
            </a:rPr>
            <a:t>Interpretation: </a:t>
          </a:r>
        </a:p>
      </dgm:t>
    </dgm:pt>
    <dgm:pt modelId="{D96492C0-5090-4794-87EF-19F1A98DEE4A}" type="parTrans" cxnId="{CE98C5B8-0EB6-498D-9A89-162EF980D3B8}">
      <dgm:prSet/>
      <dgm:spPr/>
      <dgm:t>
        <a:bodyPr/>
        <a:lstStyle/>
        <a:p>
          <a:endParaRPr lang="en-US"/>
        </a:p>
      </dgm:t>
    </dgm:pt>
    <dgm:pt modelId="{37225E75-397D-4402-8C44-F3548619009D}" type="sibTrans" cxnId="{CE98C5B8-0EB6-498D-9A89-162EF980D3B8}">
      <dgm:prSet/>
      <dgm:spPr/>
      <dgm:t>
        <a:bodyPr/>
        <a:lstStyle/>
        <a:p>
          <a:endParaRPr lang="en-US"/>
        </a:p>
      </dgm:t>
    </dgm:pt>
    <dgm:pt modelId="{149A888C-051D-4BBC-8551-935EB76B585C}">
      <dgm:prSet phldr="0"/>
      <dgm:spPr/>
      <dgm:t>
        <a:bodyPr/>
        <a:lstStyle/>
        <a:p>
          <a:pPr>
            <a:lnSpc>
              <a:spcPct val="100000"/>
            </a:lnSpc>
          </a:pPr>
          <a:r>
            <a:rPr lang="en-US" dirty="0">
              <a:latin typeface="Consolas"/>
            </a:rPr>
            <a:t>Train the classifier and predict the differences, if the model has high AUC (&gt;0.9), it implies the distribution is significantly different </a:t>
          </a:r>
        </a:p>
      </dgm:t>
    </dgm:pt>
    <dgm:pt modelId="{60220F39-E503-4EDE-AABF-06A0D5465648}" type="parTrans" cxnId="{2A946629-13DA-40E8-B2EA-FA5674AA7404}">
      <dgm:prSet/>
      <dgm:spPr/>
    </dgm:pt>
    <dgm:pt modelId="{779B9D86-50FF-4AFD-B834-6F3BF9495E34}" type="sibTrans" cxnId="{2A946629-13DA-40E8-B2EA-FA5674AA7404}">
      <dgm:prSet/>
      <dgm:spPr/>
    </dgm:pt>
    <dgm:pt modelId="{F182C8EC-5712-4131-A64D-299C2079B20F}" type="pres">
      <dgm:prSet presAssocID="{2631EE00-98CA-4656-B8B8-2FBD4453D13A}" presName="root" presStyleCnt="0">
        <dgm:presLayoutVars>
          <dgm:dir/>
          <dgm:resizeHandles val="exact"/>
        </dgm:presLayoutVars>
      </dgm:prSet>
      <dgm:spPr/>
    </dgm:pt>
    <dgm:pt modelId="{68EF91F7-66A7-49E4-9503-786A0092EBA5}" type="pres">
      <dgm:prSet presAssocID="{CD606235-0C47-463A-AFA8-BEF55BDDC520}" presName="compNode" presStyleCnt="0"/>
      <dgm:spPr/>
    </dgm:pt>
    <dgm:pt modelId="{4704715A-90C9-46B0-ABEF-4B18B2C11694}" type="pres">
      <dgm:prSet presAssocID="{CD606235-0C47-463A-AFA8-BEF55BDDC520}" presName="bgRect" presStyleLbl="bgShp" presStyleIdx="0" presStyleCnt="3"/>
      <dgm:spPr/>
    </dgm:pt>
    <dgm:pt modelId="{B085DCEB-71B2-413C-9444-4F34D1D13BB5}" type="pres">
      <dgm:prSet presAssocID="{CD606235-0C47-463A-AFA8-BEF55BDDC52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under Magnifying Glass"/>
        </a:ext>
      </dgm:extLst>
    </dgm:pt>
    <dgm:pt modelId="{DE839C2C-161D-4AA1-8C4E-6053743CAD82}" type="pres">
      <dgm:prSet presAssocID="{CD606235-0C47-463A-AFA8-BEF55BDDC520}" presName="spaceRect" presStyleCnt="0"/>
      <dgm:spPr/>
    </dgm:pt>
    <dgm:pt modelId="{475CEA64-F8E5-43AF-8CDF-47AFA1FCBAFE}" type="pres">
      <dgm:prSet presAssocID="{CD606235-0C47-463A-AFA8-BEF55BDDC520}" presName="parTx" presStyleLbl="revTx" presStyleIdx="0" presStyleCnt="4">
        <dgm:presLayoutVars>
          <dgm:chMax val="0"/>
          <dgm:chPref val="0"/>
        </dgm:presLayoutVars>
      </dgm:prSet>
      <dgm:spPr/>
    </dgm:pt>
    <dgm:pt modelId="{E5D122E1-606B-46E0-9463-CEC6C41C3831}" type="pres">
      <dgm:prSet presAssocID="{44094505-4B4E-4114-A6A3-A1B750967906}" presName="sibTrans" presStyleCnt="0"/>
      <dgm:spPr/>
    </dgm:pt>
    <dgm:pt modelId="{1982B514-7480-4EAD-956D-DA6FBE037B3A}" type="pres">
      <dgm:prSet presAssocID="{C95A3036-264A-4FF1-8C8F-B3D58EEC4AC6}" presName="compNode" presStyleCnt="0"/>
      <dgm:spPr/>
    </dgm:pt>
    <dgm:pt modelId="{D8048421-50F9-4A9D-8B78-7914B460553D}" type="pres">
      <dgm:prSet presAssocID="{C95A3036-264A-4FF1-8C8F-B3D58EEC4AC6}" presName="bgRect" presStyleLbl="bgShp" presStyleIdx="1" presStyleCnt="3"/>
      <dgm:spPr/>
    </dgm:pt>
    <dgm:pt modelId="{F830116E-EE85-42D9-8941-7D9C8D5CFC29}" type="pres">
      <dgm:prSet presAssocID="{C95A3036-264A-4FF1-8C8F-B3D58EEC4AC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thematics"/>
        </a:ext>
      </dgm:extLst>
    </dgm:pt>
    <dgm:pt modelId="{BDC3752C-C383-4AEF-AB75-A5F6F260E621}" type="pres">
      <dgm:prSet presAssocID="{C95A3036-264A-4FF1-8C8F-B3D58EEC4AC6}" presName="spaceRect" presStyleCnt="0"/>
      <dgm:spPr/>
    </dgm:pt>
    <dgm:pt modelId="{0F5DD1E0-728D-4AF9-A6CE-59E04C69FF4C}" type="pres">
      <dgm:prSet presAssocID="{C95A3036-264A-4FF1-8C8F-B3D58EEC4AC6}" presName="parTx" presStyleLbl="revTx" presStyleIdx="1" presStyleCnt="4">
        <dgm:presLayoutVars>
          <dgm:chMax val="0"/>
          <dgm:chPref val="0"/>
        </dgm:presLayoutVars>
      </dgm:prSet>
      <dgm:spPr/>
    </dgm:pt>
    <dgm:pt modelId="{B65CAF93-2036-4268-86C8-8E829F14182E}" type="pres">
      <dgm:prSet presAssocID="{6D99C068-CDBA-4B35-894F-274ABD8DC6EB}" presName="sibTrans" presStyleCnt="0"/>
      <dgm:spPr/>
    </dgm:pt>
    <dgm:pt modelId="{B8878E0B-3C39-46AD-8C87-636EAA9568F7}" type="pres">
      <dgm:prSet presAssocID="{6CDDB7D0-7ECA-41F0-BED2-BD702FB8764F}" presName="compNode" presStyleCnt="0"/>
      <dgm:spPr/>
    </dgm:pt>
    <dgm:pt modelId="{53EA3D48-40CF-44EF-BB77-58C01357293A}" type="pres">
      <dgm:prSet presAssocID="{6CDDB7D0-7ECA-41F0-BED2-BD702FB8764F}" presName="bgRect" presStyleLbl="bgShp" presStyleIdx="2" presStyleCnt="3"/>
      <dgm:spPr/>
    </dgm:pt>
    <dgm:pt modelId="{274A081E-60C3-4C33-8985-745E78A9483C}" type="pres">
      <dgm:prSet presAssocID="{6CDDB7D0-7ECA-41F0-BED2-BD702FB876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1486FEED-7AB6-4416-AC73-E3AD1A307DAD}" type="pres">
      <dgm:prSet presAssocID="{6CDDB7D0-7ECA-41F0-BED2-BD702FB8764F}" presName="spaceRect" presStyleCnt="0"/>
      <dgm:spPr/>
    </dgm:pt>
    <dgm:pt modelId="{2D428DF1-AA31-4634-A02F-A104DB4D86DA}" type="pres">
      <dgm:prSet presAssocID="{6CDDB7D0-7ECA-41F0-BED2-BD702FB8764F}" presName="parTx" presStyleLbl="revTx" presStyleIdx="2" presStyleCnt="4">
        <dgm:presLayoutVars>
          <dgm:chMax val="0"/>
          <dgm:chPref val="0"/>
        </dgm:presLayoutVars>
      </dgm:prSet>
      <dgm:spPr/>
    </dgm:pt>
    <dgm:pt modelId="{93E72762-D6DA-4EDB-849E-0F185AF8A237}" type="pres">
      <dgm:prSet presAssocID="{6CDDB7D0-7ECA-41F0-BED2-BD702FB8764F}" presName="desTx" presStyleLbl="revTx" presStyleIdx="3" presStyleCnt="4">
        <dgm:presLayoutVars/>
      </dgm:prSet>
      <dgm:spPr/>
    </dgm:pt>
  </dgm:ptLst>
  <dgm:cxnLst>
    <dgm:cxn modelId="{FE1D0F0E-3F12-4819-B874-BE214EA1EA56}" type="presOf" srcId="{149A888C-051D-4BBC-8551-935EB76B585C}" destId="{93E72762-D6DA-4EDB-849E-0F185AF8A237}" srcOrd="0" destOrd="0" presId="urn:microsoft.com/office/officeart/2018/2/layout/IconVerticalSolidList"/>
    <dgm:cxn modelId="{2A946629-13DA-40E8-B2EA-FA5674AA7404}" srcId="{6CDDB7D0-7ECA-41F0-BED2-BD702FB8764F}" destId="{149A888C-051D-4BBC-8551-935EB76B585C}" srcOrd="0" destOrd="0" parTransId="{60220F39-E503-4EDE-AABF-06A0D5465648}" sibTransId="{779B9D86-50FF-4AFD-B834-6F3BF9495E34}"/>
    <dgm:cxn modelId="{49A8842A-33ED-4487-9174-10CCAE582651}" type="presOf" srcId="{C95A3036-264A-4FF1-8C8F-B3D58EEC4AC6}" destId="{0F5DD1E0-728D-4AF9-A6CE-59E04C69FF4C}" srcOrd="0" destOrd="0" presId="urn:microsoft.com/office/officeart/2018/2/layout/IconVerticalSolidList"/>
    <dgm:cxn modelId="{1E1DEC39-BB79-4BA8-AE98-5EBF50059BFC}" type="presOf" srcId="{2631EE00-98CA-4656-B8B8-2FBD4453D13A}" destId="{F182C8EC-5712-4131-A64D-299C2079B20F}" srcOrd="0" destOrd="0" presId="urn:microsoft.com/office/officeart/2018/2/layout/IconVerticalSolidList"/>
    <dgm:cxn modelId="{75B93247-571B-47CA-97E5-9EAE8CDCBF33}" type="presOf" srcId="{6CDDB7D0-7ECA-41F0-BED2-BD702FB8764F}" destId="{2D428DF1-AA31-4634-A02F-A104DB4D86DA}" srcOrd="0" destOrd="0" presId="urn:microsoft.com/office/officeart/2018/2/layout/IconVerticalSolidList"/>
    <dgm:cxn modelId="{DB79D36E-7DC4-4A0D-BE80-CBF13DC369E3}" srcId="{2631EE00-98CA-4656-B8B8-2FBD4453D13A}" destId="{C95A3036-264A-4FF1-8C8F-B3D58EEC4AC6}" srcOrd="1" destOrd="0" parTransId="{649BFF46-C238-4CFC-B482-3E571E8422CE}" sibTransId="{6D99C068-CDBA-4B35-894F-274ABD8DC6EB}"/>
    <dgm:cxn modelId="{CE98C5B8-0EB6-498D-9A89-162EF980D3B8}" srcId="{2631EE00-98CA-4656-B8B8-2FBD4453D13A}" destId="{6CDDB7D0-7ECA-41F0-BED2-BD702FB8764F}" srcOrd="2" destOrd="0" parTransId="{D96492C0-5090-4794-87EF-19F1A98DEE4A}" sibTransId="{37225E75-397D-4402-8C44-F3548619009D}"/>
    <dgm:cxn modelId="{45534CBE-25B1-4B70-B652-57263F764D3C}" type="presOf" srcId="{CD606235-0C47-463A-AFA8-BEF55BDDC520}" destId="{475CEA64-F8E5-43AF-8CDF-47AFA1FCBAFE}" srcOrd="0" destOrd="0" presId="urn:microsoft.com/office/officeart/2018/2/layout/IconVerticalSolidList"/>
    <dgm:cxn modelId="{963DB9F2-B051-41BB-8861-439A58E0BE55}" srcId="{2631EE00-98CA-4656-B8B8-2FBD4453D13A}" destId="{CD606235-0C47-463A-AFA8-BEF55BDDC520}" srcOrd="0" destOrd="0" parTransId="{E9EF9D92-D2F0-43D8-8E8E-887830509F89}" sibTransId="{44094505-4B4E-4114-A6A3-A1B750967906}"/>
    <dgm:cxn modelId="{4E788740-5A32-40FE-99A3-1B0B40DCAA37}" type="presParOf" srcId="{F182C8EC-5712-4131-A64D-299C2079B20F}" destId="{68EF91F7-66A7-49E4-9503-786A0092EBA5}" srcOrd="0" destOrd="0" presId="urn:microsoft.com/office/officeart/2018/2/layout/IconVerticalSolidList"/>
    <dgm:cxn modelId="{DB70F136-307E-4EFE-BE50-B0E21806CE9F}" type="presParOf" srcId="{68EF91F7-66A7-49E4-9503-786A0092EBA5}" destId="{4704715A-90C9-46B0-ABEF-4B18B2C11694}" srcOrd="0" destOrd="0" presId="urn:microsoft.com/office/officeart/2018/2/layout/IconVerticalSolidList"/>
    <dgm:cxn modelId="{79318E96-D123-4CD7-8AA2-5850DBFB071F}" type="presParOf" srcId="{68EF91F7-66A7-49E4-9503-786A0092EBA5}" destId="{B085DCEB-71B2-413C-9444-4F34D1D13BB5}" srcOrd="1" destOrd="0" presId="urn:microsoft.com/office/officeart/2018/2/layout/IconVerticalSolidList"/>
    <dgm:cxn modelId="{C45342D7-68B1-4E79-9111-794EEA3ABCE6}" type="presParOf" srcId="{68EF91F7-66A7-49E4-9503-786A0092EBA5}" destId="{DE839C2C-161D-4AA1-8C4E-6053743CAD82}" srcOrd="2" destOrd="0" presId="urn:microsoft.com/office/officeart/2018/2/layout/IconVerticalSolidList"/>
    <dgm:cxn modelId="{A4A915FF-1938-43ED-97F6-329E7F00CC64}" type="presParOf" srcId="{68EF91F7-66A7-49E4-9503-786A0092EBA5}" destId="{475CEA64-F8E5-43AF-8CDF-47AFA1FCBAFE}" srcOrd="3" destOrd="0" presId="urn:microsoft.com/office/officeart/2018/2/layout/IconVerticalSolidList"/>
    <dgm:cxn modelId="{63CC3A06-F888-4E7F-B08B-3D4084594B33}" type="presParOf" srcId="{F182C8EC-5712-4131-A64D-299C2079B20F}" destId="{E5D122E1-606B-46E0-9463-CEC6C41C3831}" srcOrd="1" destOrd="0" presId="urn:microsoft.com/office/officeart/2018/2/layout/IconVerticalSolidList"/>
    <dgm:cxn modelId="{6970A4E7-8A3C-435B-AB8C-2D13983027D0}" type="presParOf" srcId="{F182C8EC-5712-4131-A64D-299C2079B20F}" destId="{1982B514-7480-4EAD-956D-DA6FBE037B3A}" srcOrd="2" destOrd="0" presId="urn:microsoft.com/office/officeart/2018/2/layout/IconVerticalSolidList"/>
    <dgm:cxn modelId="{FAD13CCB-F898-43EB-908C-E8E1F60BEBBE}" type="presParOf" srcId="{1982B514-7480-4EAD-956D-DA6FBE037B3A}" destId="{D8048421-50F9-4A9D-8B78-7914B460553D}" srcOrd="0" destOrd="0" presId="urn:microsoft.com/office/officeart/2018/2/layout/IconVerticalSolidList"/>
    <dgm:cxn modelId="{71EC459D-D607-4F6A-9D91-32A82B6DF7BF}" type="presParOf" srcId="{1982B514-7480-4EAD-956D-DA6FBE037B3A}" destId="{F830116E-EE85-42D9-8941-7D9C8D5CFC29}" srcOrd="1" destOrd="0" presId="urn:microsoft.com/office/officeart/2018/2/layout/IconVerticalSolidList"/>
    <dgm:cxn modelId="{654F4EC5-F7D2-4848-9E98-155A4EEA3293}" type="presParOf" srcId="{1982B514-7480-4EAD-956D-DA6FBE037B3A}" destId="{BDC3752C-C383-4AEF-AB75-A5F6F260E621}" srcOrd="2" destOrd="0" presId="urn:microsoft.com/office/officeart/2018/2/layout/IconVerticalSolidList"/>
    <dgm:cxn modelId="{48C7C009-DD88-4B5A-AE0F-C3781859D52F}" type="presParOf" srcId="{1982B514-7480-4EAD-956D-DA6FBE037B3A}" destId="{0F5DD1E0-728D-4AF9-A6CE-59E04C69FF4C}" srcOrd="3" destOrd="0" presId="urn:microsoft.com/office/officeart/2018/2/layout/IconVerticalSolidList"/>
    <dgm:cxn modelId="{BA94738F-C136-4063-8C03-3E044C1D3C90}" type="presParOf" srcId="{F182C8EC-5712-4131-A64D-299C2079B20F}" destId="{B65CAF93-2036-4268-86C8-8E829F14182E}" srcOrd="3" destOrd="0" presId="urn:microsoft.com/office/officeart/2018/2/layout/IconVerticalSolidList"/>
    <dgm:cxn modelId="{297C1D1D-702C-448D-9676-81131A14D5B3}" type="presParOf" srcId="{F182C8EC-5712-4131-A64D-299C2079B20F}" destId="{B8878E0B-3C39-46AD-8C87-636EAA9568F7}" srcOrd="4" destOrd="0" presId="urn:microsoft.com/office/officeart/2018/2/layout/IconVerticalSolidList"/>
    <dgm:cxn modelId="{65A455FD-88F6-42CB-932D-A2F7CFDEC062}" type="presParOf" srcId="{B8878E0B-3C39-46AD-8C87-636EAA9568F7}" destId="{53EA3D48-40CF-44EF-BB77-58C01357293A}" srcOrd="0" destOrd="0" presId="urn:microsoft.com/office/officeart/2018/2/layout/IconVerticalSolidList"/>
    <dgm:cxn modelId="{60BFE271-3F20-4974-89B5-900EF8561EA6}" type="presParOf" srcId="{B8878E0B-3C39-46AD-8C87-636EAA9568F7}" destId="{274A081E-60C3-4C33-8985-745E78A9483C}" srcOrd="1" destOrd="0" presId="urn:microsoft.com/office/officeart/2018/2/layout/IconVerticalSolidList"/>
    <dgm:cxn modelId="{F21C7106-B57D-4E60-ADF9-A63AE654BCC1}" type="presParOf" srcId="{B8878E0B-3C39-46AD-8C87-636EAA9568F7}" destId="{1486FEED-7AB6-4416-AC73-E3AD1A307DAD}" srcOrd="2" destOrd="0" presId="urn:microsoft.com/office/officeart/2018/2/layout/IconVerticalSolidList"/>
    <dgm:cxn modelId="{5E1A3944-6965-4F0D-B96A-29A73B905644}" type="presParOf" srcId="{B8878E0B-3C39-46AD-8C87-636EAA9568F7}" destId="{2D428DF1-AA31-4634-A02F-A104DB4D86DA}" srcOrd="3" destOrd="0" presId="urn:microsoft.com/office/officeart/2018/2/layout/IconVerticalSolidList"/>
    <dgm:cxn modelId="{6F9A0CE8-36A2-407D-BE71-C6B2A0C775A7}" type="presParOf" srcId="{B8878E0B-3C39-46AD-8C87-636EAA9568F7}" destId="{93E72762-D6DA-4EDB-849E-0F185AF8A23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631EE00-98CA-4656-B8B8-2FBD4453D13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CD606235-0C47-463A-AFA8-BEF55BDDC520}">
      <dgm:prSet phldr="0"/>
      <dgm:spPr/>
      <dgm:t>
        <a:bodyPr/>
        <a:lstStyle/>
        <a:p>
          <a:pPr algn="just">
            <a:lnSpc>
              <a:spcPct val="100000"/>
            </a:lnSpc>
          </a:pPr>
          <a:r>
            <a:rPr lang="en-US" dirty="0"/>
            <a:t>Also, known as Earth Mover’s distance</a:t>
          </a:r>
        </a:p>
      </dgm:t>
    </dgm:pt>
    <dgm:pt modelId="{E9EF9D92-D2F0-43D8-8E8E-887830509F89}" type="parTrans" cxnId="{963DB9F2-B051-41BB-8861-439A58E0BE55}">
      <dgm:prSet/>
      <dgm:spPr/>
      <dgm:t>
        <a:bodyPr/>
        <a:lstStyle/>
        <a:p>
          <a:endParaRPr lang="en-US"/>
        </a:p>
      </dgm:t>
    </dgm:pt>
    <dgm:pt modelId="{44094505-4B4E-4114-A6A3-A1B750967906}" type="sibTrans" cxnId="{963DB9F2-B051-41BB-8861-439A58E0BE55}">
      <dgm:prSet/>
      <dgm:spPr/>
      <dgm:t>
        <a:bodyPr/>
        <a:lstStyle/>
        <a:p>
          <a:endParaRPr lang="en-US"/>
        </a:p>
      </dgm:t>
    </dgm:pt>
    <dgm:pt modelId="{C95A3036-264A-4FF1-8C8F-B3D58EEC4AC6}">
      <dgm:prSet/>
      <dgm:spPr/>
      <dgm:t>
        <a:bodyPr/>
        <a:lstStyle/>
        <a:p>
          <a:pPr>
            <a:lnSpc>
              <a:spcPct val="100000"/>
            </a:lnSpc>
          </a:pPr>
          <a:r>
            <a:rPr lang="en-US" dirty="0">
              <a:latin typeface="Consolas"/>
            </a:rPr>
            <a:t>Type: Numerical</a:t>
          </a:r>
        </a:p>
      </dgm:t>
    </dgm:pt>
    <dgm:pt modelId="{649BFF46-C238-4CFC-B482-3E571E8422CE}" type="parTrans" cxnId="{DB79D36E-7DC4-4A0D-BE80-CBF13DC369E3}">
      <dgm:prSet/>
      <dgm:spPr/>
      <dgm:t>
        <a:bodyPr/>
        <a:lstStyle/>
        <a:p>
          <a:endParaRPr lang="en-US"/>
        </a:p>
      </dgm:t>
    </dgm:pt>
    <dgm:pt modelId="{6D99C068-CDBA-4B35-894F-274ABD8DC6EB}" type="sibTrans" cxnId="{DB79D36E-7DC4-4A0D-BE80-CBF13DC369E3}">
      <dgm:prSet/>
      <dgm:spPr/>
      <dgm:t>
        <a:bodyPr/>
        <a:lstStyle/>
        <a:p>
          <a:endParaRPr lang="en-US"/>
        </a:p>
      </dgm:t>
    </dgm:pt>
    <dgm:pt modelId="{6CDDB7D0-7ECA-41F0-BED2-BD702FB8764F}">
      <dgm:prSet/>
      <dgm:spPr/>
      <dgm:t>
        <a:bodyPr/>
        <a:lstStyle/>
        <a:p>
          <a:pPr>
            <a:lnSpc>
              <a:spcPct val="100000"/>
            </a:lnSpc>
          </a:pPr>
          <a:r>
            <a:rPr lang="en-US" dirty="0">
              <a:latin typeface="Consolas"/>
            </a:rPr>
            <a:t>Interpretation: </a:t>
          </a:r>
        </a:p>
      </dgm:t>
    </dgm:pt>
    <dgm:pt modelId="{D96492C0-5090-4794-87EF-19F1A98DEE4A}" type="parTrans" cxnId="{CE98C5B8-0EB6-498D-9A89-162EF980D3B8}">
      <dgm:prSet/>
      <dgm:spPr/>
      <dgm:t>
        <a:bodyPr/>
        <a:lstStyle/>
        <a:p>
          <a:endParaRPr lang="en-US"/>
        </a:p>
      </dgm:t>
    </dgm:pt>
    <dgm:pt modelId="{37225E75-397D-4402-8C44-F3548619009D}" type="sibTrans" cxnId="{CE98C5B8-0EB6-498D-9A89-162EF980D3B8}">
      <dgm:prSet/>
      <dgm:spPr/>
      <dgm:t>
        <a:bodyPr/>
        <a:lstStyle/>
        <a:p>
          <a:endParaRPr lang="en-US"/>
        </a:p>
      </dgm:t>
    </dgm:pt>
    <dgm:pt modelId="{149A888C-051D-4BBC-8551-935EB76B585C}">
      <dgm:prSet phldr="0"/>
      <dgm:spPr/>
      <dgm:t>
        <a:bodyPr/>
        <a:lstStyle/>
        <a:p>
          <a:pPr rtl="0">
            <a:lnSpc>
              <a:spcPct val="100000"/>
            </a:lnSpc>
          </a:pPr>
          <a:r>
            <a:rPr lang="en-US" dirty="0">
              <a:latin typeface="Consolas"/>
            </a:rPr>
            <a:t>Feature values</a:t>
          </a:r>
          <a:endParaRPr lang="en-US" dirty="0"/>
        </a:p>
      </dgm:t>
    </dgm:pt>
    <dgm:pt modelId="{60220F39-E503-4EDE-AABF-06A0D5465648}" type="parTrans" cxnId="{2A946629-13DA-40E8-B2EA-FA5674AA7404}">
      <dgm:prSet/>
      <dgm:spPr/>
    </dgm:pt>
    <dgm:pt modelId="{779B9D86-50FF-4AFD-B834-6F3BF9495E34}" type="sibTrans" cxnId="{2A946629-13DA-40E8-B2EA-FA5674AA7404}">
      <dgm:prSet/>
      <dgm:spPr/>
    </dgm:pt>
    <dgm:pt modelId="{00B7EF2F-A8E4-4A72-8C8A-8DF5656AF6A6}">
      <dgm:prSet phldr="0"/>
      <dgm:spPr/>
      <dgm:t>
        <a:bodyPr/>
        <a:lstStyle/>
        <a:p>
          <a:pPr algn="just" rtl="0">
            <a:lnSpc>
              <a:spcPct val="100000"/>
            </a:lnSpc>
          </a:pPr>
          <a:r>
            <a:rPr lang="en-US" dirty="0"/>
            <a:t>Measures how much earth (probability density) needs to be moved and how far to transform one distribution to another.</a:t>
          </a:r>
        </a:p>
      </dgm:t>
    </dgm:pt>
    <dgm:pt modelId="{BAD4CF80-6065-4DED-992C-E6103708B81F}" type="parTrans" cxnId="{6AA3B914-F4D4-458B-BB06-45D41334AD77}">
      <dgm:prSet/>
      <dgm:spPr/>
    </dgm:pt>
    <dgm:pt modelId="{DA80A4AB-09E2-4BD2-B2F7-8E79403470E4}" type="sibTrans" cxnId="{6AA3B914-F4D4-458B-BB06-45D41334AD77}">
      <dgm:prSet/>
      <dgm:spPr/>
    </dgm:pt>
    <dgm:pt modelId="{F182C8EC-5712-4131-A64D-299C2079B20F}" type="pres">
      <dgm:prSet presAssocID="{2631EE00-98CA-4656-B8B8-2FBD4453D13A}" presName="root" presStyleCnt="0">
        <dgm:presLayoutVars>
          <dgm:dir/>
          <dgm:resizeHandles val="exact"/>
        </dgm:presLayoutVars>
      </dgm:prSet>
      <dgm:spPr/>
    </dgm:pt>
    <dgm:pt modelId="{CA3BC250-73EC-4EE5-989F-9C380A685891}" type="pres">
      <dgm:prSet presAssocID="{00B7EF2F-A8E4-4A72-8C8A-8DF5656AF6A6}" presName="compNode" presStyleCnt="0"/>
      <dgm:spPr/>
    </dgm:pt>
    <dgm:pt modelId="{E1D0FF3A-9756-460A-8383-20ADD2845220}" type="pres">
      <dgm:prSet presAssocID="{00B7EF2F-A8E4-4A72-8C8A-8DF5656AF6A6}" presName="bgRect" presStyleLbl="bgShp" presStyleIdx="0" presStyleCnt="4"/>
      <dgm:spPr/>
    </dgm:pt>
    <dgm:pt modelId="{CEE4B39B-88E7-4D1C-B234-8D0B15F58A53}" type="pres">
      <dgm:prSet presAssocID="{00B7EF2F-A8E4-4A72-8C8A-8DF5656AF6A6}" presName="iconRect" presStyleLbl="node1" presStyleIdx="0" presStyleCnt="4"/>
      <dgm:spPr/>
    </dgm:pt>
    <dgm:pt modelId="{9267F720-9EA7-4C3B-A432-88F1B8406387}" type="pres">
      <dgm:prSet presAssocID="{00B7EF2F-A8E4-4A72-8C8A-8DF5656AF6A6}" presName="spaceRect" presStyleCnt="0"/>
      <dgm:spPr/>
    </dgm:pt>
    <dgm:pt modelId="{17FB8469-5F69-44FD-A80B-661D8FFB22C8}" type="pres">
      <dgm:prSet presAssocID="{00B7EF2F-A8E4-4A72-8C8A-8DF5656AF6A6}" presName="parTx" presStyleLbl="revTx" presStyleIdx="0" presStyleCnt="5">
        <dgm:presLayoutVars>
          <dgm:chMax val="0"/>
          <dgm:chPref val="0"/>
        </dgm:presLayoutVars>
      </dgm:prSet>
      <dgm:spPr/>
    </dgm:pt>
    <dgm:pt modelId="{D7C0C82F-3B22-4514-9A06-4FA086054CBC}" type="pres">
      <dgm:prSet presAssocID="{DA80A4AB-09E2-4BD2-B2F7-8E79403470E4}" presName="sibTrans" presStyleCnt="0"/>
      <dgm:spPr/>
    </dgm:pt>
    <dgm:pt modelId="{68EF91F7-66A7-49E4-9503-786A0092EBA5}" type="pres">
      <dgm:prSet presAssocID="{CD606235-0C47-463A-AFA8-BEF55BDDC520}" presName="compNode" presStyleCnt="0"/>
      <dgm:spPr/>
    </dgm:pt>
    <dgm:pt modelId="{4704715A-90C9-46B0-ABEF-4B18B2C11694}" type="pres">
      <dgm:prSet presAssocID="{CD606235-0C47-463A-AFA8-BEF55BDDC520}" presName="bgRect" presStyleLbl="bgShp" presStyleIdx="1" presStyleCnt="4"/>
      <dgm:spPr/>
    </dgm:pt>
    <dgm:pt modelId="{B085DCEB-71B2-413C-9444-4F34D1D13BB5}" type="pres">
      <dgm:prSet presAssocID="{CD606235-0C47-463A-AFA8-BEF55BDDC520}" presName="iconRect" presStyleLbl="node1" presStyleIdx="1"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under Magnifying Glass"/>
        </a:ext>
      </dgm:extLst>
    </dgm:pt>
    <dgm:pt modelId="{DE839C2C-161D-4AA1-8C4E-6053743CAD82}" type="pres">
      <dgm:prSet presAssocID="{CD606235-0C47-463A-AFA8-BEF55BDDC520}" presName="spaceRect" presStyleCnt="0"/>
      <dgm:spPr/>
    </dgm:pt>
    <dgm:pt modelId="{475CEA64-F8E5-43AF-8CDF-47AFA1FCBAFE}" type="pres">
      <dgm:prSet presAssocID="{CD606235-0C47-463A-AFA8-BEF55BDDC520}" presName="parTx" presStyleLbl="revTx" presStyleIdx="1" presStyleCnt="5">
        <dgm:presLayoutVars>
          <dgm:chMax val="0"/>
          <dgm:chPref val="0"/>
        </dgm:presLayoutVars>
      </dgm:prSet>
      <dgm:spPr/>
    </dgm:pt>
    <dgm:pt modelId="{E5D122E1-606B-46E0-9463-CEC6C41C3831}" type="pres">
      <dgm:prSet presAssocID="{44094505-4B4E-4114-A6A3-A1B750967906}" presName="sibTrans" presStyleCnt="0"/>
      <dgm:spPr/>
    </dgm:pt>
    <dgm:pt modelId="{1982B514-7480-4EAD-956D-DA6FBE037B3A}" type="pres">
      <dgm:prSet presAssocID="{C95A3036-264A-4FF1-8C8F-B3D58EEC4AC6}" presName="compNode" presStyleCnt="0"/>
      <dgm:spPr/>
    </dgm:pt>
    <dgm:pt modelId="{D8048421-50F9-4A9D-8B78-7914B460553D}" type="pres">
      <dgm:prSet presAssocID="{C95A3036-264A-4FF1-8C8F-B3D58EEC4AC6}" presName="bgRect" presStyleLbl="bgShp" presStyleIdx="2" presStyleCnt="4"/>
      <dgm:spPr/>
    </dgm:pt>
    <dgm:pt modelId="{F830116E-EE85-42D9-8941-7D9C8D5CFC29}" type="pres">
      <dgm:prSet presAssocID="{C95A3036-264A-4FF1-8C8F-B3D58EEC4AC6}"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thematics"/>
        </a:ext>
      </dgm:extLst>
    </dgm:pt>
    <dgm:pt modelId="{BDC3752C-C383-4AEF-AB75-A5F6F260E621}" type="pres">
      <dgm:prSet presAssocID="{C95A3036-264A-4FF1-8C8F-B3D58EEC4AC6}" presName="spaceRect" presStyleCnt="0"/>
      <dgm:spPr/>
    </dgm:pt>
    <dgm:pt modelId="{0F5DD1E0-728D-4AF9-A6CE-59E04C69FF4C}" type="pres">
      <dgm:prSet presAssocID="{C95A3036-264A-4FF1-8C8F-B3D58EEC4AC6}" presName="parTx" presStyleLbl="revTx" presStyleIdx="2" presStyleCnt="5">
        <dgm:presLayoutVars>
          <dgm:chMax val="0"/>
          <dgm:chPref val="0"/>
        </dgm:presLayoutVars>
      </dgm:prSet>
      <dgm:spPr/>
    </dgm:pt>
    <dgm:pt modelId="{B65CAF93-2036-4268-86C8-8E829F14182E}" type="pres">
      <dgm:prSet presAssocID="{6D99C068-CDBA-4B35-894F-274ABD8DC6EB}" presName="sibTrans" presStyleCnt="0"/>
      <dgm:spPr/>
    </dgm:pt>
    <dgm:pt modelId="{B8878E0B-3C39-46AD-8C87-636EAA9568F7}" type="pres">
      <dgm:prSet presAssocID="{6CDDB7D0-7ECA-41F0-BED2-BD702FB8764F}" presName="compNode" presStyleCnt="0"/>
      <dgm:spPr/>
    </dgm:pt>
    <dgm:pt modelId="{53EA3D48-40CF-44EF-BB77-58C01357293A}" type="pres">
      <dgm:prSet presAssocID="{6CDDB7D0-7ECA-41F0-BED2-BD702FB8764F}" presName="bgRect" presStyleLbl="bgShp" presStyleIdx="3" presStyleCnt="4"/>
      <dgm:spPr/>
    </dgm:pt>
    <dgm:pt modelId="{274A081E-60C3-4C33-8985-745E78A9483C}" type="pres">
      <dgm:prSet presAssocID="{6CDDB7D0-7ECA-41F0-BED2-BD702FB8764F}"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1486FEED-7AB6-4416-AC73-E3AD1A307DAD}" type="pres">
      <dgm:prSet presAssocID="{6CDDB7D0-7ECA-41F0-BED2-BD702FB8764F}" presName="spaceRect" presStyleCnt="0"/>
      <dgm:spPr/>
    </dgm:pt>
    <dgm:pt modelId="{2D428DF1-AA31-4634-A02F-A104DB4D86DA}" type="pres">
      <dgm:prSet presAssocID="{6CDDB7D0-7ECA-41F0-BED2-BD702FB8764F}" presName="parTx" presStyleLbl="revTx" presStyleIdx="3" presStyleCnt="5">
        <dgm:presLayoutVars>
          <dgm:chMax val="0"/>
          <dgm:chPref val="0"/>
        </dgm:presLayoutVars>
      </dgm:prSet>
      <dgm:spPr/>
    </dgm:pt>
    <dgm:pt modelId="{93E72762-D6DA-4EDB-849E-0F185AF8A237}" type="pres">
      <dgm:prSet presAssocID="{6CDDB7D0-7ECA-41F0-BED2-BD702FB8764F}" presName="desTx" presStyleLbl="revTx" presStyleIdx="4" presStyleCnt="5">
        <dgm:presLayoutVars/>
      </dgm:prSet>
      <dgm:spPr/>
    </dgm:pt>
  </dgm:ptLst>
  <dgm:cxnLst>
    <dgm:cxn modelId="{65651513-DA2C-484A-80CB-D6ECF49B863B}" type="presOf" srcId="{6CDDB7D0-7ECA-41F0-BED2-BD702FB8764F}" destId="{2D428DF1-AA31-4634-A02F-A104DB4D86DA}" srcOrd="0" destOrd="0" presId="urn:microsoft.com/office/officeart/2018/2/layout/IconVerticalSolidList"/>
    <dgm:cxn modelId="{6AA3B914-F4D4-458B-BB06-45D41334AD77}" srcId="{2631EE00-98CA-4656-B8B8-2FBD4453D13A}" destId="{00B7EF2F-A8E4-4A72-8C8A-8DF5656AF6A6}" srcOrd="0" destOrd="0" parTransId="{BAD4CF80-6065-4DED-992C-E6103708B81F}" sibTransId="{DA80A4AB-09E2-4BD2-B2F7-8E79403470E4}"/>
    <dgm:cxn modelId="{2A946629-13DA-40E8-B2EA-FA5674AA7404}" srcId="{6CDDB7D0-7ECA-41F0-BED2-BD702FB8764F}" destId="{149A888C-051D-4BBC-8551-935EB76B585C}" srcOrd="0" destOrd="0" parTransId="{60220F39-E503-4EDE-AABF-06A0D5465648}" sibTransId="{779B9D86-50FF-4AFD-B834-6F3BF9495E34}"/>
    <dgm:cxn modelId="{949BAC32-FC40-4414-B063-AC731C9824FF}" type="presOf" srcId="{C95A3036-264A-4FF1-8C8F-B3D58EEC4AC6}" destId="{0F5DD1E0-728D-4AF9-A6CE-59E04C69FF4C}" srcOrd="0" destOrd="0" presId="urn:microsoft.com/office/officeart/2018/2/layout/IconVerticalSolidList"/>
    <dgm:cxn modelId="{1E1DEC39-BB79-4BA8-AE98-5EBF50059BFC}" type="presOf" srcId="{2631EE00-98CA-4656-B8B8-2FBD4453D13A}" destId="{F182C8EC-5712-4131-A64D-299C2079B20F}" srcOrd="0" destOrd="0" presId="urn:microsoft.com/office/officeart/2018/2/layout/IconVerticalSolidList"/>
    <dgm:cxn modelId="{DB79D36E-7DC4-4A0D-BE80-CBF13DC369E3}" srcId="{2631EE00-98CA-4656-B8B8-2FBD4453D13A}" destId="{C95A3036-264A-4FF1-8C8F-B3D58EEC4AC6}" srcOrd="2" destOrd="0" parTransId="{649BFF46-C238-4CFC-B482-3E571E8422CE}" sibTransId="{6D99C068-CDBA-4B35-894F-274ABD8DC6EB}"/>
    <dgm:cxn modelId="{34ACD852-A23C-421A-963E-8DD832F14800}" type="presOf" srcId="{CD606235-0C47-463A-AFA8-BEF55BDDC520}" destId="{475CEA64-F8E5-43AF-8CDF-47AFA1FCBAFE}" srcOrd="0" destOrd="0" presId="urn:microsoft.com/office/officeart/2018/2/layout/IconVerticalSolidList"/>
    <dgm:cxn modelId="{EE202888-5A02-4A4E-A6FB-3AAD53582CC2}" type="presOf" srcId="{00B7EF2F-A8E4-4A72-8C8A-8DF5656AF6A6}" destId="{17FB8469-5F69-44FD-A80B-661D8FFB22C8}" srcOrd="0" destOrd="0" presId="urn:microsoft.com/office/officeart/2018/2/layout/IconVerticalSolidList"/>
    <dgm:cxn modelId="{991AA89D-185A-4C98-A5DD-B69B72F54243}" type="presOf" srcId="{149A888C-051D-4BBC-8551-935EB76B585C}" destId="{93E72762-D6DA-4EDB-849E-0F185AF8A237}" srcOrd="0" destOrd="0" presId="urn:microsoft.com/office/officeart/2018/2/layout/IconVerticalSolidList"/>
    <dgm:cxn modelId="{CE98C5B8-0EB6-498D-9A89-162EF980D3B8}" srcId="{2631EE00-98CA-4656-B8B8-2FBD4453D13A}" destId="{6CDDB7D0-7ECA-41F0-BED2-BD702FB8764F}" srcOrd="3" destOrd="0" parTransId="{D96492C0-5090-4794-87EF-19F1A98DEE4A}" sibTransId="{37225E75-397D-4402-8C44-F3548619009D}"/>
    <dgm:cxn modelId="{963DB9F2-B051-41BB-8861-439A58E0BE55}" srcId="{2631EE00-98CA-4656-B8B8-2FBD4453D13A}" destId="{CD606235-0C47-463A-AFA8-BEF55BDDC520}" srcOrd="1" destOrd="0" parTransId="{E9EF9D92-D2F0-43D8-8E8E-887830509F89}" sibTransId="{44094505-4B4E-4114-A6A3-A1B750967906}"/>
    <dgm:cxn modelId="{88E47552-DA63-43D6-898A-A328F0408B6B}" type="presParOf" srcId="{F182C8EC-5712-4131-A64D-299C2079B20F}" destId="{CA3BC250-73EC-4EE5-989F-9C380A685891}" srcOrd="0" destOrd="0" presId="urn:microsoft.com/office/officeart/2018/2/layout/IconVerticalSolidList"/>
    <dgm:cxn modelId="{07D6DD7C-DAAD-49BF-8A64-7C837A2BB3BE}" type="presParOf" srcId="{CA3BC250-73EC-4EE5-989F-9C380A685891}" destId="{E1D0FF3A-9756-460A-8383-20ADD2845220}" srcOrd="0" destOrd="0" presId="urn:microsoft.com/office/officeart/2018/2/layout/IconVerticalSolidList"/>
    <dgm:cxn modelId="{AC10D9FA-795A-43AB-AF4D-86BD6467B23F}" type="presParOf" srcId="{CA3BC250-73EC-4EE5-989F-9C380A685891}" destId="{CEE4B39B-88E7-4D1C-B234-8D0B15F58A53}" srcOrd="1" destOrd="0" presId="urn:microsoft.com/office/officeart/2018/2/layout/IconVerticalSolidList"/>
    <dgm:cxn modelId="{C5016C70-2DDD-41D8-ADE1-D1588EF05A05}" type="presParOf" srcId="{CA3BC250-73EC-4EE5-989F-9C380A685891}" destId="{9267F720-9EA7-4C3B-A432-88F1B8406387}" srcOrd="2" destOrd="0" presId="urn:microsoft.com/office/officeart/2018/2/layout/IconVerticalSolidList"/>
    <dgm:cxn modelId="{4229FCC4-CA58-4D5A-95DA-73072410664B}" type="presParOf" srcId="{CA3BC250-73EC-4EE5-989F-9C380A685891}" destId="{17FB8469-5F69-44FD-A80B-661D8FFB22C8}" srcOrd="3" destOrd="0" presId="urn:microsoft.com/office/officeart/2018/2/layout/IconVerticalSolidList"/>
    <dgm:cxn modelId="{0647CD21-AD67-4CFC-A2B7-10F458A0A0DD}" type="presParOf" srcId="{F182C8EC-5712-4131-A64D-299C2079B20F}" destId="{D7C0C82F-3B22-4514-9A06-4FA086054CBC}" srcOrd="1" destOrd="0" presId="urn:microsoft.com/office/officeart/2018/2/layout/IconVerticalSolidList"/>
    <dgm:cxn modelId="{6AC6BAB0-B2E0-47E3-89B4-92D5CEF9A85A}" type="presParOf" srcId="{F182C8EC-5712-4131-A64D-299C2079B20F}" destId="{68EF91F7-66A7-49E4-9503-786A0092EBA5}" srcOrd="2" destOrd="0" presId="urn:microsoft.com/office/officeart/2018/2/layout/IconVerticalSolidList"/>
    <dgm:cxn modelId="{046962F8-3564-456C-84E1-7A49C2BE5FFE}" type="presParOf" srcId="{68EF91F7-66A7-49E4-9503-786A0092EBA5}" destId="{4704715A-90C9-46B0-ABEF-4B18B2C11694}" srcOrd="0" destOrd="0" presId="urn:microsoft.com/office/officeart/2018/2/layout/IconVerticalSolidList"/>
    <dgm:cxn modelId="{4C7E639E-CF3A-4337-899B-59A14F919358}" type="presParOf" srcId="{68EF91F7-66A7-49E4-9503-786A0092EBA5}" destId="{B085DCEB-71B2-413C-9444-4F34D1D13BB5}" srcOrd="1" destOrd="0" presId="urn:microsoft.com/office/officeart/2018/2/layout/IconVerticalSolidList"/>
    <dgm:cxn modelId="{EDF6116F-9EE3-4985-9C64-2EEBBFE42513}" type="presParOf" srcId="{68EF91F7-66A7-49E4-9503-786A0092EBA5}" destId="{DE839C2C-161D-4AA1-8C4E-6053743CAD82}" srcOrd="2" destOrd="0" presId="urn:microsoft.com/office/officeart/2018/2/layout/IconVerticalSolidList"/>
    <dgm:cxn modelId="{0EBBB09C-9810-476C-943A-B4EB16C10C23}" type="presParOf" srcId="{68EF91F7-66A7-49E4-9503-786A0092EBA5}" destId="{475CEA64-F8E5-43AF-8CDF-47AFA1FCBAFE}" srcOrd="3" destOrd="0" presId="urn:microsoft.com/office/officeart/2018/2/layout/IconVerticalSolidList"/>
    <dgm:cxn modelId="{A23B0ED3-4046-4BA1-81F4-5F6F8115565D}" type="presParOf" srcId="{F182C8EC-5712-4131-A64D-299C2079B20F}" destId="{E5D122E1-606B-46E0-9463-CEC6C41C3831}" srcOrd="3" destOrd="0" presId="urn:microsoft.com/office/officeart/2018/2/layout/IconVerticalSolidList"/>
    <dgm:cxn modelId="{CC8EDC91-9E77-454A-BDBA-310BADEA65C3}" type="presParOf" srcId="{F182C8EC-5712-4131-A64D-299C2079B20F}" destId="{1982B514-7480-4EAD-956D-DA6FBE037B3A}" srcOrd="4" destOrd="0" presId="urn:microsoft.com/office/officeart/2018/2/layout/IconVerticalSolidList"/>
    <dgm:cxn modelId="{201FC311-55AC-4D64-AABA-353C8932E97D}" type="presParOf" srcId="{1982B514-7480-4EAD-956D-DA6FBE037B3A}" destId="{D8048421-50F9-4A9D-8B78-7914B460553D}" srcOrd="0" destOrd="0" presId="urn:microsoft.com/office/officeart/2018/2/layout/IconVerticalSolidList"/>
    <dgm:cxn modelId="{502DE2D9-B77E-4D0F-A59A-10622F133200}" type="presParOf" srcId="{1982B514-7480-4EAD-956D-DA6FBE037B3A}" destId="{F830116E-EE85-42D9-8941-7D9C8D5CFC29}" srcOrd="1" destOrd="0" presId="urn:microsoft.com/office/officeart/2018/2/layout/IconVerticalSolidList"/>
    <dgm:cxn modelId="{129FBD8E-1862-4F3C-8DEB-BCE52D4CC995}" type="presParOf" srcId="{1982B514-7480-4EAD-956D-DA6FBE037B3A}" destId="{BDC3752C-C383-4AEF-AB75-A5F6F260E621}" srcOrd="2" destOrd="0" presId="urn:microsoft.com/office/officeart/2018/2/layout/IconVerticalSolidList"/>
    <dgm:cxn modelId="{E6FC8B37-88D3-4AE8-90CA-08F334AB5979}" type="presParOf" srcId="{1982B514-7480-4EAD-956D-DA6FBE037B3A}" destId="{0F5DD1E0-728D-4AF9-A6CE-59E04C69FF4C}" srcOrd="3" destOrd="0" presId="urn:microsoft.com/office/officeart/2018/2/layout/IconVerticalSolidList"/>
    <dgm:cxn modelId="{622E1B1A-A365-456B-B8CE-A9EB10E17D4C}" type="presParOf" srcId="{F182C8EC-5712-4131-A64D-299C2079B20F}" destId="{B65CAF93-2036-4268-86C8-8E829F14182E}" srcOrd="5" destOrd="0" presId="urn:microsoft.com/office/officeart/2018/2/layout/IconVerticalSolidList"/>
    <dgm:cxn modelId="{BC2868D2-1849-4BCD-BD57-D6DBB8B615F9}" type="presParOf" srcId="{F182C8EC-5712-4131-A64D-299C2079B20F}" destId="{B8878E0B-3C39-46AD-8C87-636EAA9568F7}" srcOrd="6" destOrd="0" presId="urn:microsoft.com/office/officeart/2018/2/layout/IconVerticalSolidList"/>
    <dgm:cxn modelId="{0E2E5338-0A14-4267-B54E-244C549110B2}" type="presParOf" srcId="{B8878E0B-3C39-46AD-8C87-636EAA9568F7}" destId="{53EA3D48-40CF-44EF-BB77-58C01357293A}" srcOrd="0" destOrd="0" presId="urn:microsoft.com/office/officeart/2018/2/layout/IconVerticalSolidList"/>
    <dgm:cxn modelId="{0BAC9B2E-0A51-4B12-A35C-BA01168DD3EA}" type="presParOf" srcId="{B8878E0B-3C39-46AD-8C87-636EAA9568F7}" destId="{274A081E-60C3-4C33-8985-745E78A9483C}" srcOrd="1" destOrd="0" presId="urn:microsoft.com/office/officeart/2018/2/layout/IconVerticalSolidList"/>
    <dgm:cxn modelId="{D483EFE7-11D7-4AD1-AE14-54284D07635A}" type="presParOf" srcId="{B8878E0B-3C39-46AD-8C87-636EAA9568F7}" destId="{1486FEED-7AB6-4416-AC73-E3AD1A307DAD}" srcOrd="2" destOrd="0" presId="urn:microsoft.com/office/officeart/2018/2/layout/IconVerticalSolidList"/>
    <dgm:cxn modelId="{3F457B28-9DC9-458C-AFCA-F719705F429B}" type="presParOf" srcId="{B8878E0B-3C39-46AD-8C87-636EAA9568F7}" destId="{2D428DF1-AA31-4634-A02F-A104DB4D86DA}" srcOrd="3" destOrd="0" presId="urn:microsoft.com/office/officeart/2018/2/layout/IconVerticalSolidList"/>
    <dgm:cxn modelId="{D8F3360E-DB43-425F-AF6C-35EBCAC27422}" type="presParOf" srcId="{B8878E0B-3C39-46AD-8C87-636EAA9568F7}" destId="{93E72762-D6DA-4EDB-849E-0F185AF8A23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7833067-4A7B-4087-9F62-9947BD929DD2}" type="doc">
      <dgm:prSet loTypeId="urn:microsoft.com/office/officeart/2005/8/layout/hProcess9" loCatId="process" qsTypeId="urn:microsoft.com/office/officeart/2005/8/quickstyle/3d3" qsCatId="3D" csTypeId="urn:microsoft.com/office/officeart/2005/8/colors/colorful2" csCatId="colorful" phldr="1"/>
      <dgm:spPr/>
    </dgm:pt>
    <dgm:pt modelId="{33D8EA19-4986-458E-BB03-99E3D93042C4}">
      <dgm:prSet phldrT="[Text]" phldr="0"/>
      <dgm:spPr/>
      <dgm:t>
        <a:bodyPr/>
        <a:lstStyle/>
        <a:p>
          <a:pPr rtl="0"/>
          <a:r>
            <a:rPr lang="en-US" dirty="0">
              <a:latin typeface="Calibri Light" panose="020F0302020204030204"/>
            </a:rPr>
            <a:t>Human only</a:t>
          </a:r>
          <a:endParaRPr lang="en-US" dirty="0"/>
        </a:p>
      </dgm:t>
    </dgm:pt>
    <dgm:pt modelId="{3E0E89EC-BFDE-4DED-A6D2-F5DA918E1305}" type="parTrans" cxnId="{E6CE6366-B107-48D4-BEEC-6F7160399764}">
      <dgm:prSet/>
      <dgm:spPr/>
      <dgm:t>
        <a:bodyPr/>
        <a:lstStyle/>
        <a:p>
          <a:endParaRPr lang="en-US"/>
        </a:p>
      </dgm:t>
    </dgm:pt>
    <dgm:pt modelId="{4AE2960A-FC7A-46BE-94D4-0FD70B6DC76A}" type="sibTrans" cxnId="{E6CE6366-B107-48D4-BEEC-6F7160399764}">
      <dgm:prSet/>
      <dgm:spPr/>
      <dgm:t>
        <a:bodyPr/>
        <a:lstStyle/>
        <a:p>
          <a:endParaRPr lang="en-US"/>
        </a:p>
      </dgm:t>
    </dgm:pt>
    <dgm:pt modelId="{486B9924-229B-4ED1-8B4D-1B46545438EA}">
      <dgm:prSet phldrT="[Text]" phldr="0"/>
      <dgm:spPr/>
      <dgm:t>
        <a:bodyPr/>
        <a:lstStyle/>
        <a:p>
          <a:r>
            <a:rPr lang="en-US" dirty="0">
              <a:latin typeface="Calibri Light" panose="020F0302020204030204"/>
            </a:rPr>
            <a:t>Shadow</a:t>
          </a:r>
          <a:endParaRPr lang="en-US" dirty="0"/>
        </a:p>
      </dgm:t>
    </dgm:pt>
    <dgm:pt modelId="{62CC3B31-46BC-4CA0-9D78-ADC7ADE4AF4D}" type="parTrans" cxnId="{EA15C858-3CAA-4FA4-940A-410F68D56B89}">
      <dgm:prSet/>
      <dgm:spPr/>
      <dgm:t>
        <a:bodyPr/>
        <a:lstStyle/>
        <a:p>
          <a:endParaRPr lang="en-US"/>
        </a:p>
      </dgm:t>
    </dgm:pt>
    <dgm:pt modelId="{FF6E554D-78E1-4F0C-8E1F-0296C56AD857}" type="sibTrans" cxnId="{EA15C858-3CAA-4FA4-940A-410F68D56B89}">
      <dgm:prSet/>
      <dgm:spPr/>
      <dgm:t>
        <a:bodyPr/>
        <a:lstStyle/>
        <a:p>
          <a:endParaRPr lang="en-US"/>
        </a:p>
      </dgm:t>
    </dgm:pt>
    <dgm:pt modelId="{5DFE9BC7-0F22-4D58-9F7E-E85CD8520AA1}">
      <dgm:prSet phldrT="[Text]" phldr="0"/>
      <dgm:spPr/>
      <dgm:t>
        <a:bodyPr/>
        <a:lstStyle/>
        <a:p>
          <a:pPr rtl="0"/>
          <a:r>
            <a:rPr lang="en-US" dirty="0">
              <a:latin typeface="Calibri Light" panose="020F0302020204030204"/>
            </a:rPr>
            <a:t>AI Assistance</a:t>
          </a:r>
          <a:endParaRPr lang="en-US" dirty="0"/>
        </a:p>
      </dgm:t>
    </dgm:pt>
    <dgm:pt modelId="{FB6DD2FD-1EDE-4D36-B741-C8549EF46EF1}" type="parTrans" cxnId="{7562DB72-8652-4319-A641-BB403E0B1E66}">
      <dgm:prSet/>
      <dgm:spPr/>
      <dgm:t>
        <a:bodyPr/>
        <a:lstStyle/>
        <a:p>
          <a:endParaRPr lang="en-US"/>
        </a:p>
      </dgm:t>
    </dgm:pt>
    <dgm:pt modelId="{ED489E49-F89C-4EE2-AD4F-658DA5161F70}" type="sibTrans" cxnId="{7562DB72-8652-4319-A641-BB403E0B1E66}">
      <dgm:prSet/>
      <dgm:spPr/>
      <dgm:t>
        <a:bodyPr/>
        <a:lstStyle/>
        <a:p>
          <a:endParaRPr lang="en-US"/>
        </a:p>
      </dgm:t>
    </dgm:pt>
    <dgm:pt modelId="{2A07BF97-CDE6-48D4-8C48-0ED2C789B481}">
      <dgm:prSet phldr="0"/>
      <dgm:spPr/>
      <dgm:t>
        <a:bodyPr/>
        <a:lstStyle/>
        <a:p>
          <a:pPr rtl="0"/>
          <a:r>
            <a:rPr lang="en-US" dirty="0">
              <a:latin typeface="Calibri Light" panose="020F0302020204030204"/>
            </a:rPr>
            <a:t>Partially AI Driven</a:t>
          </a:r>
        </a:p>
      </dgm:t>
    </dgm:pt>
    <dgm:pt modelId="{B6FF53D2-3589-4333-ADA6-3CBD42A38378}" type="parTrans" cxnId="{6B688F3E-EB61-4A2B-8229-968BC673B23F}">
      <dgm:prSet/>
      <dgm:spPr/>
      <dgm:t>
        <a:bodyPr/>
        <a:lstStyle/>
        <a:p>
          <a:endParaRPr lang="en-US"/>
        </a:p>
      </dgm:t>
    </dgm:pt>
    <dgm:pt modelId="{BCB13DFB-40D5-4BC4-AD73-81F87B3F9BCF}" type="sibTrans" cxnId="{6B688F3E-EB61-4A2B-8229-968BC673B23F}">
      <dgm:prSet/>
      <dgm:spPr/>
      <dgm:t>
        <a:bodyPr/>
        <a:lstStyle/>
        <a:p>
          <a:endParaRPr lang="en-US"/>
        </a:p>
      </dgm:t>
    </dgm:pt>
    <dgm:pt modelId="{129FBA17-AC09-47DD-8A16-B502BF16700B}">
      <dgm:prSet phldr="0"/>
      <dgm:spPr/>
      <dgm:t>
        <a:bodyPr/>
        <a:lstStyle/>
        <a:p>
          <a:pPr rtl="0"/>
          <a:r>
            <a:rPr lang="en-US" dirty="0">
              <a:latin typeface="Calibri Light" panose="020F0302020204030204"/>
            </a:rPr>
            <a:t>Completely AI Driven</a:t>
          </a:r>
        </a:p>
      </dgm:t>
    </dgm:pt>
    <dgm:pt modelId="{ADEC533B-FF0E-43E5-9F51-325128AF9C7C}" type="parTrans" cxnId="{9BA00CB8-CD8B-4B62-BE8A-87F772E6460E}">
      <dgm:prSet/>
      <dgm:spPr/>
      <dgm:t>
        <a:bodyPr/>
        <a:lstStyle/>
        <a:p>
          <a:endParaRPr lang="en-US"/>
        </a:p>
      </dgm:t>
    </dgm:pt>
    <dgm:pt modelId="{357621EA-5910-421C-8D36-B9D3AEBBD73E}" type="sibTrans" cxnId="{9BA00CB8-CD8B-4B62-BE8A-87F772E6460E}">
      <dgm:prSet/>
      <dgm:spPr/>
      <dgm:t>
        <a:bodyPr/>
        <a:lstStyle/>
        <a:p>
          <a:endParaRPr lang="en-US"/>
        </a:p>
      </dgm:t>
    </dgm:pt>
    <dgm:pt modelId="{54C62F0B-DA69-4E71-8904-327EB2E389DC}" type="pres">
      <dgm:prSet presAssocID="{97833067-4A7B-4087-9F62-9947BD929DD2}" presName="CompostProcess" presStyleCnt="0">
        <dgm:presLayoutVars>
          <dgm:dir/>
          <dgm:resizeHandles val="exact"/>
        </dgm:presLayoutVars>
      </dgm:prSet>
      <dgm:spPr/>
    </dgm:pt>
    <dgm:pt modelId="{FECC86DF-1180-48EA-911C-9AD5D5D8B07B}" type="pres">
      <dgm:prSet presAssocID="{97833067-4A7B-4087-9F62-9947BD929DD2}" presName="arrow" presStyleLbl="bgShp" presStyleIdx="0" presStyleCnt="1"/>
      <dgm:spPr/>
    </dgm:pt>
    <dgm:pt modelId="{34E20B66-BD26-4426-B046-23098039BB82}" type="pres">
      <dgm:prSet presAssocID="{97833067-4A7B-4087-9F62-9947BD929DD2}" presName="linearProcess" presStyleCnt="0"/>
      <dgm:spPr/>
    </dgm:pt>
    <dgm:pt modelId="{1CDA518E-757C-47C5-905E-483F683B9916}" type="pres">
      <dgm:prSet presAssocID="{33D8EA19-4986-458E-BB03-99E3D93042C4}" presName="textNode" presStyleLbl="node1" presStyleIdx="0" presStyleCnt="5">
        <dgm:presLayoutVars>
          <dgm:bulletEnabled val="1"/>
        </dgm:presLayoutVars>
      </dgm:prSet>
      <dgm:spPr/>
    </dgm:pt>
    <dgm:pt modelId="{F632CDA1-A9B8-4CBD-B850-83B9839CAA6C}" type="pres">
      <dgm:prSet presAssocID="{4AE2960A-FC7A-46BE-94D4-0FD70B6DC76A}" presName="sibTrans" presStyleCnt="0"/>
      <dgm:spPr/>
    </dgm:pt>
    <dgm:pt modelId="{1A132E88-4B5F-4593-88BF-4576B1189BD1}" type="pres">
      <dgm:prSet presAssocID="{486B9924-229B-4ED1-8B4D-1B46545438EA}" presName="textNode" presStyleLbl="node1" presStyleIdx="1" presStyleCnt="5">
        <dgm:presLayoutVars>
          <dgm:bulletEnabled val="1"/>
        </dgm:presLayoutVars>
      </dgm:prSet>
      <dgm:spPr/>
    </dgm:pt>
    <dgm:pt modelId="{DFEE682C-C777-4C6A-B923-894A9C8C4A1F}" type="pres">
      <dgm:prSet presAssocID="{FF6E554D-78E1-4F0C-8E1F-0296C56AD857}" presName="sibTrans" presStyleCnt="0"/>
      <dgm:spPr/>
    </dgm:pt>
    <dgm:pt modelId="{5275D14E-DAA2-4657-A917-F4C55C43DF3F}" type="pres">
      <dgm:prSet presAssocID="{5DFE9BC7-0F22-4D58-9F7E-E85CD8520AA1}" presName="textNode" presStyleLbl="node1" presStyleIdx="2" presStyleCnt="5">
        <dgm:presLayoutVars>
          <dgm:bulletEnabled val="1"/>
        </dgm:presLayoutVars>
      </dgm:prSet>
      <dgm:spPr/>
    </dgm:pt>
    <dgm:pt modelId="{E1307AC4-D570-4AE7-9343-B9971D5EE5D5}" type="pres">
      <dgm:prSet presAssocID="{ED489E49-F89C-4EE2-AD4F-658DA5161F70}" presName="sibTrans" presStyleCnt="0"/>
      <dgm:spPr/>
    </dgm:pt>
    <dgm:pt modelId="{08E1B818-3B16-4188-8C1D-B4CB127B5DE7}" type="pres">
      <dgm:prSet presAssocID="{2A07BF97-CDE6-48D4-8C48-0ED2C789B481}" presName="textNode" presStyleLbl="node1" presStyleIdx="3" presStyleCnt="5">
        <dgm:presLayoutVars>
          <dgm:bulletEnabled val="1"/>
        </dgm:presLayoutVars>
      </dgm:prSet>
      <dgm:spPr/>
    </dgm:pt>
    <dgm:pt modelId="{D5BE10EB-6467-46AA-BC64-0176DD3E4418}" type="pres">
      <dgm:prSet presAssocID="{BCB13DFB-40D5-4BC4-AD73-81F87B3F9BCF}" presName="sibTrans" presStyleCnt="0"/>
      <dgm:spPr/>
    </dgm:pt>
    <dgm:pt modelId="{03D10DF4-E5A7-4AE6-9455-AB06A2AF38E1}" type="pres">
      <dgm:prSet presAssocID="{129FBA17-AC09-47DD-8A16-B502BF16700B}" presName="textNode" presStyleLbl="node1" presStyleIdx="4" presStyleCnt="5">
        <dgm:presLayoutVars>
          <dgm:bulletEnabled val="1"/>
        </dgm:presLayoutVars>
      </dgm:prSet>
      <dgm:spPr/>
    </dgm:pt>
  </dgm:ptLst>
  <dgm:cxnLst>
    <dgm:cxn modelId="{2A109922-7EBD-4855-B747-F6E0900F70B8}" type="presOf" srcId="{129FBA17-AC09-47DD-8A16-B502BF16700B}" destId="{03D10DF4-E5A7-4AE6-9455-AB06A2AF38E1}" srcOrd="0" destOrd="0" presId="urn:microsoft.com/office/officeart/2005/8/layout/hProcess9"/>
    <dgm:cxn modelId="{2C7E0824-5216-4302-A0B7-0E6D8645CCF8}" type="presOf" srcId="{486B9924-229B-4ED1-8B4D-1B46545438EA}" destId="{1A132E88-4B5F-4593-88BF-4576B1189BD1}" srcOrd="0" destOrd="0" presId="urn:microsoft.com/office/officeart/2005/8/layout/hProcess9"/>
    <dgm:cxn modelId="{70E2A429-63D3-4972-B16B-D3F6AC2C4D06}" type="presOf" srcId="{33D8EA19-4986-458E-BB03-99E3D93042C4}" destId="{1CDA518E-757C-47C5-905E-483F683B9916}" srcOrd="0" destOrd="0" presId="urn:microsoft.com/office/officeart/2005/8/layout/hProcess9"/>
    <dgm:cxn modelId="{6B688F3E-EB61-4A2B-8229-968BC673B23F}" srcId="{97833067-4A7B-4087-9F62-9947BD929DD2}" destId="{2A07BF97-CDE6-48D4-8C48-0ED2C789B481}" srcOrd="3" destOrd="0" parTransId="{B6FF53D2-3589-4333-ADA6-3CBD42A38378}" sibTransId="{BCB13DFB-40D5-4BC4-AD73-81F87B3F9BCF}"/>
    <dgm:cxn modelId="{E6CE6366-B107-48D4-BEEC-6F7160399764}" srcId="{97833067-4A7B-4087-9F62-9947BD929DD2}" destId="{33D8EA19-4986-458E-BB03-99E3D93042C4}" srcOrd="0" destOrd="0" parTransId="{3E0E89EC-BFDE-4DED-A6D2-F5DA918E1305}" sibTransId="{4AE2960A-FC7A-46BE-94D4-0FD70B6DC76A}"/>
    <dgm:cxn modelId="{7562DB72-8652-4319-A641-BB403E0B1E66}" srcId="{97833067-4A7B-4087-9F62-9947BD929DD2}" destId="{5DFE9BC7-0F22-4D58-9F7E-E85CD8520AA1}" srcOrd="2" destOrd="0" parTransId="{FB6DD2FD-1EDE-4D36-B741-C8549EF46EF1}" sibTransId="{ED489E49-F89C-4EE2-AD4F-658DA5161F70}"/>
    <dgm:cxn modelId="{EA15C858-3CAA-4FA4-940A-410F68D56B89}" srcId="{97833067-4A7B-4087-9F62-9947BD929DD2}" destId="{486B9924-229B-4ED1-8B4D-1B46545438EA}" srcOrd="1" destOrd="0" parTransId="{62CC3B31-46BC-4CA0-9D78-ADC7ADE4AF4D}" sibTransId="{FF6E554D-78E1-4F0C-8E1F-0296C56AD857}"/>
    <dgm:cxn modelId="{AFCDB483-5DBE-4051-9C4F-57C12187143E}" type="presOf" srcId="{97833067-4A7B-4087-9F62-9947BD929DD2}" destId="{54C62F0B-DA69-4E71-8904-327EB2E389DC}" srcOrd="0" destOrd="0" presId="urn:microsoft.com/office/officeart/2005/8/layout/hProcess9"/>
    <dgm:cxn modelId="{9BA00CB8-CD8B-4B62-BE8A-87F772E6460E}" srcId="{97833067-4A7B-4087-9F62-9947BD929DD2}" destId="{129FBA17-AC09-47DD-8A16-B502BF16700B}" srcOrd="4" destOrd="0" parTransId="{ADEC533B-FF0E-43E5-9F51-325128AF9C7C}" sibTransId="{357621EA-5910-421C-8D36-B9D3AEBBD73E}"/>
    <dgm:cxn modelId="{1F22A4B8-0B18-4F40-9B05-C4CAAC37873F}" type="presOf" srcId="{2A07BF97-CDE6-48D4-8C48-0ED2C789B481}" destId="{08E1B818-3B16-4188-8C1D-B4CB127B5DE7}" srcOrd="0" destOrd="0" presId="urn:microsoft.com/office/officeart/2005/8/layout/hProcess9"/>
    <dgm:cxn modelId="{E1C0E9CB-9BB7-4D98-901F-69C86761C281}" type="presOf" srcId="{5DFE9BC7-0F22-4D58-9F7E-E85CD8520AA1}" destId="{5275D14E-DAA2-4657-A917-F4C55C43DF3F}" srcOrd="0" destOrd="0" presId="urn:microsoft.com/office/officeart/2005/8/layout/hProcess9"/>
    <dgm:cxn modelId="{B1B0174E-D760-4352-9F78-40A19C90C91C}" type="presParOf" srcId="{54C62F0B-DA69-4E71-8904-327EB2E389DC}" destId="{FECC86DF-1180-48EA-911C-9AD5D5D8B07B}" srcOrd="0" destOrd="0" presId="urn:microsoft.com/office/officeart/2005/8/layout/hProcess9"/>
    <dgm:cxn modelId="{58B831EB-4D59-44EF-AD28-E0DBE8152C78}" type="presParOf" srcId="{54C62F0B-DA69-4E71-8904-327EB2E389DC}" destId="{34E20B66-BD26-4426-B046-23098039BB82}" srcOrd="1" destOrd="0" presId="urn:microsoft.com/office/officeart/2005/8/layout/hProcess9"/>
    <dgm:cxn modelId="{F7DF6CBC-0AD8-4EBC-8BF8-484403C84C91}" type="presParOf" srcId="{34E20B66-BD26-4426-B046-23098039BB82}" destId="{1CDA518E-757C-47C5-905E-483F683B9916}" srcOrd="0" destOrd="0" presId="urn:microsoft.com/office/officeart/2005/8/layout/hProcess9"/>
    <dgm:cxn modelId="{54008A6F-5758-4480-9F3D-40671614472F}" type="presParOf" srcId="{34E20B66-BD26-4426-B046-23098039BB82}" destId="{F632CDA1-A9B8-4CBD-B850-83B9839CAA6C}" srcOrd="1" destOrd="0" presId="urn:microsoft.com/office/officeart/2005/8/layout/hProcess9"/>
    <dgm:cxn modelId="{D0413AC6-3C31-46B5-952D-68CB10BDEC35}" type="presParOf" srcId="{34E20B66-BD26-4426-B046-23098039BB82}" destId="{1A132E88-4B5F-4593-88BF-4576B1189BD1}" srcOrd="2" destOrd="0" presId="urn:microsoft.com/office/officeart/2005/8/layout/hProcess9"/>
    <dgm:cxn modelId="{953DC87E-15F1-4155-9340-A943ECFC8B26}" type="presParOf" srcId="{34E20B66-BD26-4426-B046-23098039BB82}" destId="{DFEE682C-C777-4C6A-B923-894A9C8C4A1F}" srcOrd="3" destOrd="0" presId="urn:microsoft.com/office/officeart/2005/8/layout/hProcess9"/>
    <dgm:cxn modelId="{EED478D0-63CD-4E98-9176-8E4FAD4D715A}" type="presParOf" srcId="{34E20B66-BD26-4426-B046-23098039BB82}" destId="{5275D14E-DAA2-4657-A917-F4C55C43DF3F}" srcOrd="4" destOrd="0" presId="urn:microsoft.com/office/officeart/2005/8/layout/hProcess9"/>
    <dgm:cxn modelId="{522D6A88-18DE-47A0-9696-4CE2CEC8758B}" type="presParOf" srcId="{34E20B66-BD26-4426-B046-23098039BB82}" destId="{E1307AC4-D570-4AE7-9343-B9971D5EE5D5}" srcOrd="5" destOrd="0" presId="urn:microsoft.com/office/officeart/2005/8/layout/hProcess9"/>
    <dgm:cxn modelId="{C420077F-1BA4-4DD6-8ECE-1144C01E2D84}" type="presParOf" srcId="{34E20B66-BD26-4426-B046-23098039BB82}" destId="{08E1B818-3B16-4188-8C1D-B4CB127B5DE7}" srcOrd="6" destOrd="0" presId="urn:microsoft.com/office/officeart/2005/8/layout/hProcess9"/>
    <dgm:cxn modelId="{81AF3EB4-AB34-40E4-9171-77AE93FC2FC3}" type="presParOf" srcId="{34E20B66-BD26-4426-B046-23098039BB82}" destId="{D5BE10EB-6467-46AA-BC64-0176DD3E4418}" srcOrd="7" destOrd="0" presId="urn:microsoft.com/office/officeart/2005/8/layout/hProcess9"/>
    <dgm:cxn modelId="{932E8626-E272-4295-8CB1-2DB9BC55D7E6}" type="presParOf" srcId="{34E20B66-BD26-4426-B046-23098039BB82}" destId="{03D10DF4-E5A7-4AE6-9455-AB06A2AF38E1}"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90B8804-4D86-49F2-9ABA-07DAE05DF7FF}" type="doc">
      <dgm:prSet loTypeId="urn:microsoft.com/office/officeart/2005/8/layout/vList6" loCatId="process" qsTypeId="urn:microsoft.com/office/officeart/2005/8/quickstyle/3d3" qsCatId="3D" csTypeId="urn:microsoft.com/office/officeart/2005/8/colors/colorful5" csCatId="colorful" phldr="1"/>
      <dgm:spPr/>
      <dgm:t>
        <a:bodyPr/>
        <a:lstStyle/>
        <a:p>
          <a:endParaRPr lang="en-US"/>
        </a:p>
      </dgm:t>
    </dgm:pt>
    <dgm:pt modelId="{31845F4E-3A2B-41D9-B581-8570F596377F}">
      <dgm:prSet phldrT="[Text]" phldr="0"/>
      <dgm:spPr/>
      <dgm:t>
        <a:bodyPr/>
        <a:lstStyle/>
        <a:p>
          <a:pPr rtl="0"/>
          <a:r>
            <a:rPr lang="en-US" dirty="0">
              <a:latin typeface="Calibri Light" panose="020F0302020204030204"/>
            </a:rPr>
            <a:t>Data Centric</a:t>
          </a:r>
          <a:endParaRPr lang="en-US" dirty="0"/>
        </a:p>
      </dgm:t>
    </dgm:pt>
    <dgm:pt modelId="{93FD942A-E018-4FEC-8986-7F32B11F26DA}" type="parTrans" cxnId="{31248844-8861-4033-8381-84C520A21AC0}">
      <dgm:prSet/>
      <dgm:spPr/>
      <dgm:t>
        <a:bodyPr/>
        <a:lstStyle/>
        <a:p>
          <a:endParaRPr lang="en-US"/>
        </a:p>
      </dgm:t>
    </dgm:pt>
    <dgm:pt modelId="{7C908D50-D04C-4C0B-B6E0-4CBC2C70F5DA}" type="sibTrans" cxnId="{31248844-8861-4033-8381-84C520A21AC0}">
      <dgm:prSet/>
      <dgm:spPr/>
      <dgm:t>
        <a:bodyPr/>
        <a:lstStyle/>
        <a:p>
          <a:endParaRPr lang="en-US"/>
        </a:p>
      </dgm:t>
    </dgm:pt>
    <dgm:pt modelId="{5826CE87-F9E7-429D-9401-01F2C0CE5B26}">
      <dgm:prSet phldrT="[Text]" phldr="0"/>
      <dgm:spPr/>
      <dgm:t>
        <a:bodyPr/>
        <a:lstStyle/>
        <a:p>
          <a:pPr rtl="0"/>
          <a:r>
            <a:rPr lang="en-US" dirty="0">
              <a:latin typeface="Calibri Light" panose="020F0302020204030204"/>
            </a:rPr>
            <a:t>Open source data</a:t>
          </a:r>
          <a:endParaRPr lang="en-US" dirty="0"/>
        </a:p>
      </dgm:t>
    </dgm:pt>
    <dgm:pt modelId="{2070BF72-7A30-425C-8935-31BF161EB880}" type="parTrans" cxnId="{9E6B3D5C-92E7-494C-9D50-936CA0ECE370}">
      <dgm:prSet/>
      <dgm:spPr/>
      <dgm:t>
        <a:bodyPr/>
        <a:lstStyle/>
        <a:p>
          <a:endParaRPr lang="en-US"/>
        </a:p>
      </dgm:t>
    </dgm:pt>
    <dgm:pt modelId="{E58A2F64-826A-485F-BA24-57C451FBA1E4}" type="sibTrans" cxnId="{9E6B3D5C-92E7-494C-9D50-936CA0ECE370}">
      <dgm:prSet/>
      <dgm:spPr/>
      <dgm:t>
        <a:bodyPr/>
        <a:lstStyle/>
        <a:p>
          <a:endParaRPr lang="en-US"/>
        </a:p>
      </dgm:t>
    </dgm:pt>
    <dgm:pt modelId="{AA55C8D7-98A1-4202-911D-A95EE993B591}">
      <dgm:prSet phldrT="[Text]" phldr="0"/>
      <dgm:spPr/>
      <dgm:t>
        <a:bodyPr/>
        <a:lstStyle/>
        <a:p>
          <a:pPr rtl="0"/>
          <a:r>
            <a:rPr lang="en-US" dirty="0">
              <a:latin typeface="Calibri Light" panose="020F0302020204030204"/>
            </a:rPr>
            <a:t>Quality data over more data</a:t>
          </a:r>
          <a:endParaRPr lang="en-US" dirty="0"/>
        </a:p>
      </dgm:t>
    </dgm:pt>
    <dgm:pt modelId="{2644D94A-8EDA-494D-A2DD-6CCBE22D85FC}" type="parTrans" cxnId="{74E95400-2059-409E-9982-6490F2AA6D1C}">
      <dgm:prSet/>
      <dgm:spPr/>
      <dgm:t>
        <a:bodyPr/>
        <a:lstStyle/>
        <a:p>
          <a:endParaRPr lang="en-US"/>
        </a:p>
      </dgm:t>
    </dgm:pt>
    <dgm:pt modelId="{3EC8CA01-88B6-4274-BEE0-CDBDF120CB56}" type="sibTrans" cxnId="{74E95400-2059-409E-9982-6490F2AA6D1C}">
      <dgm:prSet/>
      <dgm:spPr/>
      <dgm:t>
        <a:bodyPr/>
        <a:lstStyle/>
        <a:p>
          <a:endParaRPr lang="en-US"/>
        </a:p>
      </dgm:t>
    </dgm:pt>
    <dgm:pt modelId="{88DCD156-7686-4E06-A3DB-273823C36A8B}">
      <dgm:prSet phldrT="[Text]" phldr="0"/>
      <dgm:spPr/>
      <dgm:t>
        <a:bodyPr/>
        <a:lstStyle/>
        <a:p>
          <a:r>
            <a:rPr lang="en-US" dirty="0">
              <a:latin typeface="Calibri Light" panose="020F0302020204030204"/>
            </a:rPr>
            <a:t>Baseline</a:t>
          </a:r>
          <a:endParaRPr lang="en-US" dirty="0"/>
        </a:p>
      </dgm:t>
    </dgm:pt>
    <dgm:pt modelId="{DA643243-98E5-46B9-A1E4-BECC03ED08ED}" type="parTrans" cxnId="{0CA16314-01D8-4786-B35D-ECE8B2A58CCF}">
      <dgm:prSet/>
      <dgm:spPr/>
      <dgm:t>
        <a:bodyPr/>
        <a:lstStyle/>
        <a:p>
          <a:endParaRPr lang="en-US"/>
        </a:p>
      </dgm:t>
    </dgm:pt>
    <dgm:pt modelId="{BD3FED58-F9B4-4D77-AA2E-F816AC4C5408}" type="sibTrans" cxnId="{0CA16314-01D8-4786-B35D-ECE8B2A58CCF}">
      <dgm:prSet/>
      <dgm:spPr/>
      <dgm:t>
        <a:bodyPr/>
        <a:lstStyle/>
        <a:p>
          <a:endParaRPr lang="en-US"/>
        </a:p>
      </dgm:t>
    </dgm:pt>
    <dgm:pt modelId="{6A6CFC14-5264-4EAF-B1AD-F7543AECDA0D}">
      <dgm:prSet phldrT="[Text]" phldr="0"/>
      <dgm:spPr/>
      <dgm:t>
        <a:bodyPr/>
        <a:lstStyle/>
        <a:p>
          <a:pPr rtl="0"/>
          <a:r>
            <a:rPr lang="en-US" dirty="0">
              <a:latin typeface="Calibri Light" panose="020F0302020204030204"/>
            </a:rPr>
            <a:t>Identify state of art models</a:t>
          </a:r>
          <a:endParaRPr lang="en-US" dirty="0"/>
        </a:p>
      </dgm:t>
    </dgm:pt>
    <dgm:pt modelId="{EE6DDCFF-DA9D-4637-8D3B-A4586F81BB33}" type="parTrans" cxnId="{3323B656-3171-4A3E-BFC3-744545172AF4}">
      <dgm:prSet/>
      <dgm:spPr/>
      <dgm:t>
        <a:bodyPr/>
        <a:lstStyle/>
        <a:p>
          <a:endParaRPr lang="en-US"/>
        </a:p>
      </dgm:t>
    </dgm:pt>
    <dgm:pt modelId="{58F740CA-5C25-4235-B76E-D4E7C25B7408}" type="sibTrans" cxnId="{3323B656-3171-4A3E-BFC3-744545172AF4}">
      <dgm:prSet/>
      <dgm:spPr/>
      <dgm:t>
        <a:bodyPr/>
        <a:lstStyle/>
        <a:p>
          <a:endParaRPr lang="en-US"/>
        </a:p>
      </dgm:t>
    </dgm:pt>
    <dgm:pt modelId="{12E63A6A-ABAA-43AB-AE4E-F8EFE04E5032}">
      <dgm:prSet phldrT="[Text]" phldr="0"/>
      <dgm:spPr/>
      <dgm:t>
        <a:bodyPr/>
        <a:lstStyle/>
        <a:p>
          <a:pPr rtl="0"/>
          <a:r>
            <a:rPr lang="en-US" dirty="0">
              <a:latin typeface="Calibri Light" panose="020F0302020204030204"/>
            </a:rPr>
            <a:t>Human level metrics</a:t>
          </a:r>
          <a:endParaRPr lang="en-US" dirty="0"/>
        </a:p>
      </dgm:t>
    </dgm:pt>
    <dgm:pt modelId="{798F8462-1279-486E-BCF6-5D3F7728D7A3}" type="parTrans" cxnId="{0BBBFB20-2324-4853-9F49-7EF1F39AAC5F}">
      <dgm:prSet/>
      <dgm:spPr/>
      <dgm:t>
        <a:bodyPr/>
        <a:lstStyle/>
        <a:p>
          <a:endParaRPr lang="en-US"/>
        </a:p>
      </dgm:t>
    </dgm:pt>
    <dgm:pt modelId="{A8FB94D0-07F0-4B14-93A2-1614C81D386F}" type="sibTrans" cxnId="{0BBBFB20-2324-4853-9F49-7EF1F39AAC5F}">
      <dgm:prSet/>
      <dgm:spPr/>
      <dgm:t>
        <a:bodyPr/>
        <a:lstStyle/>
        <a:p>
          <a:endParaRPr lang="en-US"/>
        </a:p>
      </dgm:t>
    </dgm:pt>
    <dgm:pt modelId="{71073557-EC87-4244-818F-83C98BDF64CE}">
      <dgm:prSet phldr="0"/>
      <dgm:spPr/>
      <dgm:t>
        <a:bodyPr/>
        <a:lstStyle/>
        <a:p>
          <a:r>
            <a:rPr lang="en-US" dirty="0">
              <a:latin typeface="Calibri Light" panose="020F0302020204030204"/>
            </a:rPr>
            <a:t>Model</a:t>
          </a:r>
        </a:p>
      </dgm:t>
    </dgm:pt>
    <dgm:pt modelId="{BF38C187-9971-4895-BA6A-0A4715F860C2}" type="parTrans" cxnId="{4C7E61D6-8A5A-4A45-864B-D43AB3C7425F}">
      <dgm:prSet/>
      <dgm:spPr/>
    </dgm:pt>
    <dgm:pt modelId="{91C60A4A-0042-410F-B724-A80C35E3C3DF}" type="sibTrans" cxnId="{4C7E61D6-8A5A-4A45-864B-D43AB3C7425F}">
      <dgm:prSet/>
      <dgm:spPr/>
    </dgm:pt>
    <dgm:pt modelId="{5004D58D-35E8-4ACD-B003-C2C476F36044}">
      <dgm:prSet phldr="0"/>
      <dgm:spPr/>
      <dgm:t>
        <a:bodyPr/>
        <a:lstStyle/>
        <a:p>
          <a:pPr rtl="0"/>
          <a:r>
            <a:rPr lang="en-US" dirty="0">
              <a:latin typeface="Calibri Light" panose="020F0302020204030204"/>
            </a:rPr>
            <a:t>Simple deployable model</a:t>
          </a:r>
        </a:p>
      </dgm:t>
    </dgm:pt>
    <dgm:pt modelId="{3E97FF27-EB96-4991-90DE-598B39500FC3}" type="parTrans" cxnId="{C16E73F0-F26E-423B-9377-0A462AB7B47C}">
      <dgm:prSet/>
      <dgm:spPr/>
    </dgm:pt>
    <dgm:pt modelId="{4D55A8A0-C60C-43CC-9677-8A0A559F7E0E}" type="sibTrans" cxnId="{C16E73F0-F26E-423B-9377-0A462AB7B47C}">
      <dgm:prSet/>
      <dgm:spPr/>
    </dgm:pt>
    <dgm:pt modelId="{4ABA2D9C-0B79-4D96-896D-C37BDEE77F95}">
      <dgm:prSet phldr="0"/>
      <dgm:spPr/>
      <dgm:t>
        <a:bodyPr/>
        <a:lstStyle/>
        <a:p>
          <a:pPr rtl="0"/>
          <a:r>
            <a:rPr lang="en-US" dirty="0">
              <a:latin typeface="Calibri Light" panose="020F0302020204030204"/>
            </a:rPr>
            <a:t>Intuitive features</a:t>
          </a:r>
        </a:p>
      </dgm:t>
    </dgm:pt>
    <dgm:pt modelId="{D5439479-DE5B-4CC8-BC93-AF3735E45BD0}" type="parTrans" cxnId="{6AFF3125-428C-433A-84D7-A10F3DF8BE14}">
      <dgm:prSet/>
      <dgm:spPr/>
    </dgm:pt>
    <dgm:pt modelId="{8F0E71DF-862C-48E2-B993-76F40A635416}" type="sibTrans" cxnId="{6AFF3125-428C-433A-84D7-A10F3DF8BE14}">
      <dgm:prSet/>
      <dgm:spPr/>
    </dgm:pt>
    <dgm:pt modelId="{9351DB8B-B929-44A7-A3CE-62800EC46287}">
      <dgm:prSet phldr="0"/>
      <dgm:spPr/>
      <dgm:t>
        <a:bodyPr/>
        <a:lstStyle/>
        <a:p>
          <a:r>
            <a:rPr lang="en-US" dirty="0">
              <a:latin typeface="Calibri Light" panose="020F0302020204030204"/>
            </a:rPr>
            <a:t>Refresh</a:t>
          </a:r>
        </a:p>
      </dgm:t>
    </dgm:pt>
    <dgm:pt modelId="{746EE842-7EA7-41D1-A9DA-5C57C1243EBE}" type="parTrans" cxnId="{8E50AA56-EC8E-4060-A918-F3B7C5AD071B}">
      <dgm:prSet/>
      <dgm:spPr/>
    </dgm:pt>
    <dgm:pt modelId="{EC205D00-5FC5-4DD9-9166-714F4241CCFD}" type="sibTrans" cxnId="{8E50AA56-EC8E-4060-A918-F3B7C5AD071B}">
      <dgm:prSet/>
      <dgm:spPr/>
    </dgm:pt>
    <dgm:pt modelId="{BE0E91E1-862A-442A-B0FB-A0BB02BA4D2C}">
      <dgm:prSet phldr="0"/>
      <dgm:spPr/>
      <dgm:t>
        <a:bodyPr/>
        <a:lstStyle/>
        <a:p>
          <a:r>
            <a:rPr lang="en-US" dirty="0">
              <a:latin typeface="Calibri Light" panose="020F0302020204030204"/>
            </a:rPr>
            <a:t>Pipelines</a:t>
          </a:r>
        </a:p>
      </dgm:t>
    </dgm:pt>
    <dgm:pt modelId="{D2D6879C-9579-4927-BE2B-31232B7BB8D5}" type="parTrans" cxnId="{E23AF6C2-F47C-44AB-B93F-13DE5304A5F9}">
      <dgm:prSet/>
      <dgm:spPr/>
    </dgm:pt>
    <dgm:pt modelId="{BF685763-44F0-4456-BE59-B86399EFAADE}" type="sibTrans" cxnId="{E23AF6C2-F47C-44AB-B93F-13DE5304A5F9}">
      <dgm:prSet/>
      <dgm:spPr/>
    </dgm:pt>
    <dgm:pt modelId="{B41C8C70-F200-4CD5-B830-65AE01302A20}">
      <dgm:prSet phldr="0"/>
      <dgm:spPr/>
      <dgm:t>
        <a:bodyPr/>
        <a:lstStyle/>
        <a:p>
          <a:r>
            <a:rPr lang="en-US" dirty="0">
              <a:latin typeface="Calibri Light" panose="020F0302020204030204"/>
            </a:rPr>
            <a:t>Inference</a:t>
          </a:r>
        </a:p>
      </dgm:t>
    </dgm:pt>
    <dgm:pt modelId="{45105851-FA6E-43DF-9893-82006B070776}" type="parTrans" cxnId="{50C6C1D1-7952-4739-9E5F-BBC3782AA9AF}">
      <dgm:prSet/>
      <dgm:spPr/>
    </dgm:pt>
    <dgm:pt modelId="{1F100E3C-F35A-472A-A902-AD5765B1DD0B}" type="sibTrans" cxnId="{50C6C1D1-7952-4739-9E5F-BBC3782AA9AF}">
      <dgm:prSet/>
      <dgm:spPr/>
    </dgm:pt>
    <dgm:pt modelId="{2F51AA85-F478-4305-A3EA-173C9A7AB74D}" type="pres">
      <dgm:prSet presAssocID="{390B8804-4D86-49F2-9ABA-07DAE05DF7FF}" presName="Name0" presStyleCnt="0">
        <dgm:presLayoutVars>
          <dgm:dir/>
          <dgm:animLvl val="lvl"/>
          <dgm:resizeHandles/>
        </dgm:presLayoutVars>
      </dgm:prSet>
      <dgm:spPr/>
    </dgm:pt>
    <dgm:pt modelId="{9E5BDFAC-089F-4068-9A84-E57FEAB12E37}" type="pres">
      <dgm:prSet presAssocID="{31845F4E-3A2B-41D9-B581-8570F596377F}" presName="linNode" presStyleCnt="0"/>
      <dgm:spPr/>
    </dgm:pt>
    <dgm:pt modelId="{36A804BC-674E-4006-AACE-B66AED955204}" type="pres">
      <dgm:prSet presAssocID="{31845F4E-3A2B-41D9-B581-8570F596377F}" presName="parentShp" presStyleLbl="node1" presStyleIdx="0" presStyleCnt="4">
        <dgm:presLayoutVars>
          <dgm:bulletEnabled val="1"/>
        </dgm:presLayoutVars>
      </dgm:prSet>
      <dgm:spPr/>
    </dgm:pt>
    <dgm:pt modelId="{3D98AB81-F50C-4463-A1C1-DFB9FF345DD3}" type="pres">
      <dgm:prSet presAssocID="{31845F4E-3A2B-41D9-B581-8570F596377F}" presName="childShp" presStyleLbl="bgAccFollowNode1" presStyleIdx="0" presStyleCnt="4">
        <dgm:presLayoutVars>
          <dgm:bulletEnabled val="1"/>
        </dgm:presLayoutVars>
      </dgm:prSet>
      <dgm:spPr/>
    </dgm:pt>
    <dgm:pt modelId="{1FDC5DB8-7CB9-4741-A1E7-570E69DA8F5C}" type="pres">
      <dgm:prSet presAssocID="{7C908D50-D04C-4C0B-B6E0-4CBC2C70F5DA}" presName="spacing" presStyleCnt="0"/>
      <dgm:spPr/>
    </dgm:pt>
    <dgm:pt modelId="{C3762A01-420C-4ECD-9445-776719662D68}" type="pres">
      <dgm:prSet presAssocID="{88DCD156-7686-4E06-A3DB-273823C36A8B}" presName="linNode" presStyleCnt="0"/>
      <dgm:spPr/>
    </dgm:pt>
    <dgm:pt modelId="{D9F195DB-BE17-4137-A221-D6A55DE7957B}" type="pres">
      <dgm:prSet presAssocID="{88DCD156-7686-4E06-A3DB-273823C36A8B}" presName="parentShp" presStyleLbl="node1" presStyleIdx="1" presStyleCnt="4">
        <dgm:presLayoutVars>
          <dgm:bulletEnabled val="1"/>
        </dgm:presLayoutVars>
      </dgm:prSet>
      <dgm:spPr/>
    </dgm:pt>
    <dgm:pt modelId="{04558EB5-9C09-458B-8016-A052F96A7E6D}" type="pres">
      <dgm:prSet presAssocID="{88DCD156-7686-4E06-A3DB-273823C36A8B}" presName="childShp" presStyleLbl="bgAccFollowNode1" presStyleIdx="1" presStyleCnt="4">
        <dgm:presLayoutVars>
          <dgm:bulletEnabled val="1"/>
        </dgm:presLayoutVars>
      </dgm:prSet>
      <dgm:spPr/>
    </dgm:pt>
    <dgm:pt modelId="{9335BD5F-A03B-4E39-A884-0BF649AD3BEE}" type="pres">
      <dgm:prSet presAssocID="{BD3FED58-F9B4-4D77-AA2E-F816AC4C5408}" presName="spacing" presStyleCnt="0"/>
      <dgm:spPr/>
    </dgm:pt>
    <dgm:pt modelId="{D3FFEE8F-D46C-4073-AEF7-F436ECF0F0F9}" type="pres">
      <dgm:prSet presAssocID="{71073557-EC87-4244-818F-83C98BDF64CE}" presName="linNode" presStyleCnt="0"/>
      <dgm:spPr/>
    </dgm:pt>
    <dgm:pt modelId="{5CF6899F-96ED-4528-97CC-2F75F04B265E}" type="pres">
      <dgm:prSet presAssocID="{71073557-EC87-4244-818F-83C98BDF64CE}" presName="parentShp" presStyleLbl="node1" presStyleIdx="2" presStyleCnt="4">
        <dgm:presLayoutVars>
          <dgm:bulletEnabled val="1"/>
        </dgm:presLayoutVars>
      </dgm:prSet>
      <dgm:spPr/>
    </dgm:pt>
    <dgm:pt modelId="{737B4877-8EA2-416D-A50E-E181930D66C4}" type="pres">
      <dgm:prSet presAssocID="{71073557-EC87-4244-818F-83C98BDF64CE}" presName="childShp" presStyleLbl="bgAccFollowNode1" presStyleIdx="2" presStyleCnt="4">
        <dgm:presLayoutVars>
          <dgm:bulletEnabled val="1"/>
        </dgm:presLayoutVars>
      </dgm:prSet>
      <dgm:spPr/>
    </dgm:pt>
    <dgm:pt modelId="{16A7F1F7-12CC-4EDE-B3F2-267B29903E51}" type="pres">
      <dgm:prSet presAssocID="{91C60A4A-0042-410F-B724-A80C35E3C3DF}" presName="spacing" presStyleCnt="0"/>
      <dgm:spPr/>
    </dgm:pt>
    <dgm:pt modelId="{88AD6A08-7963-477E-9A22-E5F36AA876D7}" type="pres">
      <dgm:prSet presAssocID="{9351DB8B-B929-44A7-A3CE-62800EC46287}" presName="linNode" presStyleCnt="0"/>
      <dgm:spPr/>
    </dgm:pt>
    <dgm:pt modelId="{6012E0D4-1B23-406C-AB4A-5BEE6F11E3A2}" type="pres">
      <dgm:prSet presAssocID="{9351DB8B-B929-44A7-A3CE-62800EC46287}" presName="parentShp" presStyleLbl="node1" presStyleIdx="3" presStyleCnt="4">
        <dgm:presLayoutVars>
          <dgm:bulletEnabled val="1"/>
        </dgm:presLayoutVars>
      </dgm:prSet>
      <dgm:spPr/>
    </dgm:pt>
    <dgm:pt modelId="{100BC067-0CB4-4873-AF8F-D107770CC44C}" type="pres">
      <dgm:prSet presAssocID="{9351DB8B-B929-44A7-A3CE-62800EC46287}" presName="childShp" presStyleLbl="bgAccFollowNode1" presStyleIdx="3" presStyleCnt="4">
        <dgm:presLayoutVars>
          <dgm:bulletEnabled val="1"/>
        </dgm:presLayoutVars>
      </dgm:prSet>
      <dgm:spPr/>
    </dgm:pt>
  </dgm:ptLst>
  <dgm:cxnLst>
    <dgm:cxn modelId="{74E95400-2059-409E-9982-6490F2AA6D1C}" srcId="{31845F4E-3A2B-41D9-B581-8570F596377F}" destId="{AA55C8D7-98A1-4202-911D-A95EE993B591}" srcOrd="1" destOrd="0" parTransId="{2644D94A-8EDA-494D-A2DD-6CCBE22D85FC}" sibTransId="{3EC8CA01-88B6-4274-BEE0-CDBDF120CB56}"/>
    <dgm:cxn modelId="{0CA16314-01D8-4786-B35D-ECE8B2A58CCF}" srcId="{390B8804-4D86-49F2-9ABA-07DAE05DF7FF}" destId="{88DCD156-7686-4E06-A3DB-273823C36A8B}" srcOrd="1" destOrd="0" parTransId="{DA643243-98E5-46B9-A1E4-BECC03ED08ED}" sibTransId="{BD3FED58-F9B4-4D77-AA2E-F816AC4C5408}"/>
    <dgm:cxn modelId="{0BBBFB20-2324-4853-9F49-7EF1F39AAC5F}" srcId="{88DCD156-7686-4E06-A3DB-273823C36A8B}" destId="{12E63A6A-ABAA-43AB-AE4E-F8EFE04E5032}" srcOrd="1" destOrd="0" parTransId="{798F8462-1279-486E-BCF6-5D3F7728D7A3}" sibTransId="{A8FB94D0-07F0-4B14-93A2-1614C81D386F}"/>
    <dgm:cxn modelId="{6AFF3125-428C-433A-84D7-A10F3DF8BE14}" srcId="{71073557-EC87-4244-818F-83C98BDF64CE}" destId="{4ABA2D9C-0B79-4D96-896D-C37BDEE77F95}" srcOrd="1" destOrd="0" parTransId="{D5439479-DE5B-4CC8-BC93-AF3735E45BD0}" sibTransId="{8F0E71DF-862C-48E2-B993-76F40A635416}"/>
    <dgm:cxn modelId="{9E6B3D5C-92E7-494C-9D50-936CA0ECE370}" srcId="{31845F4E-3A2B-41D9-B581-8570F596377F}" destId="{5826CE87-F9E7-429D-9401-01F2C0CE5B26}" srcOrd="0" destOrd="0" parTransId="{2070BF72-7A30-425C-8935-31BF161EB880}" sibTransId="{E58A2F64-826A-485F-BA24-57C451FBA1E4}"/>
    <dgm:cxn modelId="{68C8E161-DD82-442E-B1A6-87071943B07B}" type="presOf" srcId="{71073557-EC87-4244-818F-83C98BDF64CE}" destId="{5CF6899F-96ED-4528-97CC-2F75F04B265E}" srcOrd="0" destOrd="0" presId="urn:microsoft.com/office/officeart/2005/8/layout/vList6"/>
    <dgm:cxn modelId="{31248844-8861-4033-8381-84C520A21AC0}" srcId="{390B8804-4D86-49F2-9ABA-07DAE05DF7FF}" destId="{31845F4E-3A2B-41D9-B581-8570F596377F}" srcOrd="0" destOrd="0" parTransId="{93FD942A-E018-4FEC-8986-7F32B11F26DA}" sibTransId="{7C908D50-D04C-4C0B-B6E0-4CBC2C70F5DA}"/>
    <dgm:cxn modelId="{7201FD66-F390-474E-8CC3-4D1497882486}" type="presOf" srcId="{390B8804-4D86-49F2-9ABA-07DAE05DF7FF}" destId="{2F51AA85-F478-4305-A3EA-173C9A7AB74D}" srcOrd="0" destOrd="0" presId="urn:microsoft.com/office/officeart/2005/8/layout/vList6"/>
    <dgm:cxn modelId="{1779B068-3536-479C-930C-504E1625E291}" type="presOf" srcId="{6A6CFC14-5264-4EAF-B1AD-F7543AECDA0D}" destId="{04558EB5-9C09-458B-8016-A052F96A7E6D}" srcOrd="0" destOrd="0" presId="urn:microsoft.com/office/officeart/2005/8/layout/vList6"/>
    <dgm:cxn modelId="{EA474D69-9F0E-43C8-ADAA-5175C17E539A}" type="presOf" srcId="{4ABA2D9C-0B79-4D96-896D-C37BDEE77F95}" destId="{737B4877-8EA2-416D-A50E-E181930D66C4}" srcOrd="0" destOrd="1" presId="urn:microsoft.com/office/officeart/2005/8/layout/vList6"/>
    <dgm:cxn modelId="{3FF6FD71-3D4F-41CD-8D2C-8FDFAAE284C4}" type="presOf" srcId="{B41C8C70-F200-4CD5-B830-65AE01302A20}" destId="{100BC067-0CB4-4873-AF8F-D107770CC44C}" srcOrd="0" destOrd="1" presId="urn:microsoft.com/office/officeart/2005/8/layout/vList6"/>
    <dgm:cxn modelId="{8E50AA56-EC8E-4060-A918-F3B7C5AD071B}" srcId="{390B8804-4D86-49F2-9ABA-07DAE05DF7FF}" destId="{9351DB8B-B929-44A7-A3CE-62800EC46287}" srcOrd="3" destOrd="0" parTransId="{746EE842-7EA7-41D1-A9DA-5C57C1243EBE}" sibTransId="{EC205D00-5FC5-4DD9-9166-714F4241CCFD}"/>
    <dgm:cxn modelId="{3323B656-3171-4A3E-BFC3-744545172AF4}" srcId="{88DCD156-7686-4E06-A3DB-273823C36A8B}" destId="{6A6CFC14-5264-4EAF-B1AD-F7543AECDA0D}" srcOrd="0" destOrd="0" parTransId="{EE6DDCFF-DA9D-4637-8D3B-A4586F81BB33}" sibTransId="{58F740CA-5C25-4235-B76E-D4E7C25B7408}"/>
    <dgm:cxn modelId="{D8613E7A-CBFB-46D6-A5F4-2FC38D582AE9}" type="presOf" srcId="{9351DB8B-B929-44A7-A3CE-62800EC46287}" destId="{6012E0D4-1B23-406C-AB4A-5BEE6F11E3A2}" srcOrd="0" destOrd="0" presId="urn:microsoft.com/office/officeart/2005/8/layout/vList6"/>
    <dgm:cxn modelId="{AA57AC7D-8DD5-4B65-8CCE-6E80586492B5}" type="presOf" srcId="{31845F4E-3A2B-41D9-B581-8570F596377F}" destId="{36A804BC-674E-4006-AACE-B66AED955204}" srcOrd="0" destOrd="0" presId="urn:microsoft.com/office/officeart/2005/8/layout/vList6"/>
    <dgm:cxn modelId="{8CAC4EAB-C9ED-42B9-8C94-011DDB9F056D}" type="presOf" srcId="{5004D58D-35E8-4ACD-B003-C2C476F36044}" destId="{737B4877-8EA2-416D-A50E-E181930D66C4}" srcOrd="0" destOrd="0" presId="urn:microsoft.com/office/officeart/2005/8/layout/vList6"/>
    <dgm:cxn modelId="{A83FB7B0-8B3B-4D68-B49B-3523034C771A}" type="presOf" srcId="{88DCD156-7686-4E06-A3DB-273823C36A8B}" destId="{D9F195DB-BE17-4137-A221-D6A55DE7957B}" srcOrd="0" destOrd="0" presId="urn:microsoft.com/office/officeart/2005/8/layout/vList6"/>
    <dgm:cxn modelId="{1744F8B5-C758-415E-8823-D33EFABC323F}" type="presOf" srcId="{BE0E91E1-862A-442A-B0FB-A0BB02BA4D2C}" destId="{100BC067-0CB4-4873-AF8F-D107770CC44C}" srcOrd="0" destOrd="0" presId="urn:microsoft.com/office/officeart/2005/8/layout/vList6"/>
    <dgm:cxn modelId="{E23AF6C2-F47C-44AB-B93F-13DE5304A5F9}" srcId="{9351DB8B-B929-44A7-A3CE-62800EC46287}" destId="{BE0E91E1-862A-442A-B0FB-A0BB02BA4D2C}" srcOrd="0" destOrd="0" parTransId="{D2D6879C-9579-4927-BE2B-31232B7BB8D5}" sibTransId="{BF685763-44F0-4456-BE59-B86399EFAADE}"/>
    <dgm:cxn modelId="{50C6C1D1-7952-4739-9E5F-BBC3782AA9AF}" srcId="{9351DB8B-B929-44A7-A3CE-62800EC46287}" destId="{B41C8C70-F200-4CD5-B830-65AE01302A20}" srcOrd="1" destOrd="0" parTransId="{45105851-FA6E-43DF-9893-82006B070776}" sibTransId="{1F100E3C-F35A-472A-A902-AD5765B1DD0B}"/>
    <dgm:cxn modelId="{4C7E61D6-8A5A-4A45-864B-D43AB3C7425F}" srcId="{390B8804-4D86-49F2-9ABA-07DAE05DF7FF}" destId="{71073557-EC87-4244-818F-83C98BDF64CE}" srcOrd="2" destOrd="0" parTransId="{BF38C187-9971-4895-BA6A-0A4715F860C2}" sibTransId="{91C60A4A-0042-410F-B724-A80C35E3C3DF}"/>
    <dgm:cxn modelId="{26764AE3-D1DD-4D45-B2F7-1A41161FE220}" type="presOf" srcId="{12E63A6A-ABAA-43AB-AE4E-F8EFE04E5032}" destId="{04558EB5-9C09-458B-8016-A052F96A7E6D}" srcOrd="0" destOrd="1" presId="urn:microsoft.com/office/officeart/2005/8/layout/vList6"/>
    <dgm:cxn modelId="{C16E73F0-F26E-423B-9377-0A462AB7B47C}" srcId="{71073557-EC87-4244-818F-83C98BDF64CE}" destId="{5004D58D-35E8-4ACD-B003-C2C476F36044}" srcOrd="0" destOrd="0" parTransId="{3E97FF27-EB96-4991-90DE-598B39500FC3}" sibTransId="{4D55A8A0-C60C-43CC-9677-8A0A559F7E0E}"/>
    <dgm:cxn modelId="{1CE88FF5-3D31-4D86-BB02-EE30B101EB0A}" type="presOf" srcId="{AA55C8D7-98A1-4202-911D-A95EE993B591}" destId="{3D98AB81-F50C-4463-A1C1-DFB9FF345DD3}" srcOrd="0" destOrd="1" presId="urn:microsoft.com/office/officeart/2005/8/layout/vList6"/>
    <dgm:cxn modelId="{0E77FFFE-8602-4ABD-AE60-3B9A3DA17094}" type="presOf" srcId="{5826CE87-F9E7-429D-9401-01F2C0CE5B26}" destId="{3D98AB81-F50C-4463-A1C1-DFB9FF345DD3}" srcOrd="0" destOrd="0" presId="urn:microsoft.com/office/officeart/2005/8/layout/vList6"/>
    <dgm:cxn modelId="{FDD89C09-DB69-491C-AA08-C3DF9615020A}" type="presParOf" srcId="{2F51AA85-F478-4305-A3EA-173C9A7AB74D}" destId="{9E5BDFAC-089F-4068-9A84-E57FEAB12E37}" srcOrd="0" destOrd="0" presId="urn:microsoft.com/office/officeart/2005/8/layout/vList6"/>
    <dgm:cxn modelId="{295B07F0-836C-4C36-BDD9-D2380BB88006}" type="presParOf" srcId="{9E5BDFAC-089F-4068-9A84-E57FEAB12E37}" destId="{36A804BC-674E-4006-AACE-B66AED955204}" srcOrd="0" destOrd="0" presId="urn:microsoft.com/office/officeart/2005/8/layout/vList6"/>
    <dgm:cxn modelId="{F135AB9A-9597-491F-B8D5-FA270F91E78A}" type="presParOf" srcId="{9E5BDFAC-089F-4068-9A84-E57FEAB12E37}" destId="{3D98AB81-F50C-4463-A1C1-DFB9FF345DD3}" srcOrd="1" destOrd="0" presId="urn:microsoft.com/office/officeart/2005/8/layout/vList6"/>
    <dgm:cxn modelId="{BA6AAAE9-18A0-41DB-A19C-70F65174A0C0}" type="presParOf" srcId="{2F51AA85-F478-4305-A3EA-173C9A7AB74D}" destId="{1FDC5DB8-7CB9-4741-A1E7-570E69DA8F5C}" srcOrd="1" destOrd="0" presId="urn:microsoft.com/office/officeart/2005/8/layout/vList6"/>
    <dgm:cxn modelId="{71D33470-00D6-4E59-B956-42C6FC8BFF66}" type="presParOf" srcId="{2F51AA85-F478-4305-A3EA-173C9A7AB74D}" destId="{C3762A01-420C-4ECD-9445-776719662D68}" srcOrd="2" destOrd="0" presId="urn:microsoft.com/office/officeart/2005/8/layout/vList6"/>
    <dgm:cxn modelId="{72FE0FE4-50B7-4F33-8A2F-0846DDBA063A}" type="presParOf" srcId="{C3762A01-420C-4ECD-9445-776719662D68}" destId="{D9F195DB-BE17-4137-A221-D6A55DE7957B}" srcOrd="0" destOrd="0" presId="urn:microsoft.com/office/officeart/2005/8/layout/vList6"/>
    <dgm:cxn modelId="{83D727DD-A0B5-4805-A473-EC70F43EC3C1}" type="presParOf" srcId="{C3762A01-420C-4ECD-9445-776719662D68}" destId="{04558EB5-9C09-458B-8016-A052F96A7E6D}" srcOrd="1" destOrd="0" presId="urn:microsoft.com/office/officeart/2005/8/layout/vList6"/>
    <dgm:cxn modelId="{93772307-E7F9-4A39-94FE-D88DF8FF76E5}" type="presParOf" srcId="{2F51AA85-F478-4305-A3EA-173C9A7AB74D}" destId="{9335BD5F-A03B-4E39-A884-0BF649AD3BEE}" srcOrd="3" destOrd="0" presId="urn:microsoft.com/office/officeart/2005/8/layout/vList6"/>
    <dgm:cxn modelId="{5599EB0B-F738-4107-A4C3-C10253621BF1}" type="presParOf" srcId="{2F51AA85-F478-4305-A3EA-173C9A7AB74D}" destId="{D3FFEE8F-D46C-4073-AEF7-F436ECF0F0F9}" srcOrd="4" destOrd="0" presId="urn:microsoft.com/office/officeart/2005/8/layout/vList6"/>
    <dgm:cxn modelId="{931ED755-22A3-4E95-B531-1493FA7271AE}" type="presParOf" srcId="{D3FFEE8F-D46C-4073-AEF7-F436ECF0F0F9}" destId="{5CF6899F-96ED-4528-97CC-2F75F04B265E}" srcOrd="0" destOrd="0" presId="urn:microsoft.com/office/officeart/2005/8/layout/vList6"/>
    <dgm:cxn modelId="{8F1BDBC0-50F9-48CB-B67D-2B8BB006AB36}" type="presParOf" srcId="{D3FFEE8F-D46C-4073-AEF7-F436ECF0F0F9}" destId="{737B4877-8EA2-416D-A50E-E181930D66C4}" srcOrd="1" destOrd="0" presId="urn:microsoft.com/office/officeart/2005/8/layout/vList6"/>
    <dgm:cxn modelId="{9F5E0A5D-F96A-4EFB-8CFE-0DB492226049}" type="presParOf" srcId="{2F51AA85-F478-4305-A3EA-173C9A7AB74D}" destId="{16A7F1F7-12CC-4EDE-B3F2-267B29903E51}" srcOrd="5" destOrd="0" presId="urn:microsoft.com/office/officeart/2005/8/layout/vList6"/>
    <dgm:cxn modelId="{2622E9E5-A500-461E-A522-617053BC9A91}" type="presParOf" srcId="{2F51AA85-F478-4305-A3EA-173C9A7AB74D}" destId="{88AD6A08-7963-477E-9A22-E5F36AA876D7}" srcOrd="6" destOrd="0" presId="urn:microsoft.com/office/officeart/2005/8/layout/vList6"/>
    <dgm:cxn modelId="{E08746C0-5AA2-43CE-B8CB-EE6E2EFE780D}" type="presParOf" srcId="{88AD6A08-7963-477E-9A22-E5F36AA876D7}" destId="{6012E0D4-1B23-406C-AB4A-5BEE6F11E3A2}" srcOrd="0" destOrd="0" presId="urn:microsoft.com/office/officeart/2005/8/layout/vList6"/>
    <dgm:cxn modelId="{9EFD3E86-35AB-4BB5-B93B-DF492D4D31EB}" type="presParOf" srcId="{88AD6A08-7963-477E-9A22-E5F36AA876D7}" destId="{100BC067-0CB4-4873-AF8F-D107770CC44C}"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5C1415-1EF8-4517-BBB8-396D52ADE7FE}" type="doc">
      <dgm:prSet loTypeId="urn:microsoft.com/office/officeart/2016/7/layout/RoundedRectangleTimeline" loCatId="process" qsTypeId="urn:microsoft.com/office/officeart/2005/8/quickstyle/simple1" qsCatId="simple" csTypeId="urn:microsoft.com/office/officeart/2005/8/colors/colorful1" csCatId="colorful" phldr="1"/>
      <dgm:spPr/>
      <dgm:t>
        <a:bodyPr/>
        <a:lstStyle/>
        <a:p>
          <a:endParaRPr lang="en-US"/>
        </a:p>
      </dgm:t>
    </dgm:pt>
    <dgm:pt modelId="{9803BDB2-7E1F-49FA-AB78-70E03DB21444}">
      <dgm:prSet phldr="0"/>
      <dgm:spPr/>
      <dgm:t>
        <a:bodyPr/>
        <a:lstStyle/>
        <a:p>
          <a:r>
            <a:rPr lang="en-US" dirty="0">
              <a:latin typeface="Calibri Light" panose="020F0302020204030204"/>
            </a:rPr>
            <a:t>1950</a:t>
          </a:r>
          <a:endParaRPr lang="en-US" dirty="0"/>
        </a:p>
      </dgm:t>
    </dgm:pt>
    <dgm:pt modelId="{B2CC8A25-9C77-43B6-9A82-58B25FFD12B9}" type="parTrans" cxnId="{A3C690EC-26BB-4CFB-B88E-7850BDF84337}">
      <dgm:prSet/>
      <dgm:spPr/>
      <dgm:t>
        <a:bodyPr/>
        <a:lstStyle/>
        <a:p>
          <a:endParaRPr lang="en-US"/>
        </a:p>
      </dgm:t>
    </dgm:pt>
    <dgm:pt modelId="{5C67E655-0804-4578-8275-6AED1A941DC7}" type="sibTrans" cxnId="{A3C690EC-26BB-4CFB-B88E-7850BDF84337}">
      <dgm:prSet/>
      <dgm:spPr/>
      <dgm:t>
        <a:bodyPr/>
        <a:lstStyle/>
        <a:p>
          <a:endParaRPr lang="en-US"/>
        </a:p>
      </dgm:t>
    </dgm:pt>
    <dgm:pt modelId="{702F915F-C978-4648-B364-21C3EE3D6593}">
      <dgm:prSet/>
      <dgm:spPr/>
      <dgm:t>
        <a:bodyPr/>
        <a:lstStyle/>
        <a:p>
          <a:endParaRPr lang="en-US"/>
        </a:p>
      </dgm:t>
    </dgm:pt>
    <dgm:pt modelId="{3BF60A4B-7694-420D-9A1A-6611D9F2FEC2}" type="parTrans" cxnId="{BA8B4D23-D2D9-436D-8562-A2855F828F04}">
      <dgm:prSet/>
      <dgm:spPr/>
      <dgm:t>
        <a:bodyPr/>
        <a:lstStyle/>
        <a:p>
          <a:endParaRPr lang="en-US"/>
        </a:p>
      </dgm:t>
    </dgm:pt>
    <dgm:pt modelId="{C99288B0-65F3-493B-9B9A-12099FEA70E1}" type="sibTrans" cxnId="{BA8B4D23-D2D9-436D-8562-A2855F828F04}">
      <dgm:prSet/>
      <dgm:spPr/>
      <dgm:t>
        <a:bodyPr/>
        <a:lstStyle/>
        <a:p>
          <a:endParaRPr lang="en-US"/>
        </a:p>
      </dgm:t>
    </dgm:pt>
    <dgm:pt modelId="{153C0BD5-7D15-4F69-AABE-2112E25D07F8}">
      <dgm:prSet/>
      <dgm:spPr/>
      <dgm:t>
        <a:bodyPr/>
        <a:lstStyle/>
        <a:p>
          <a:r>
            <a:rPr lang="en-US" dirty="0"/>
            <a:t>1955</a:t>
          </a:r>
        </a:p>
      </dgm:t>
    </dgm:pt>
    <dgm:pt modelId="{362A4B83-00A2-4311-94BC-A97830478101}" type="parTrans" cxnId="{9782773E-6670-4C77-B0C5-7BE18C8DF92F}">
      <dgm:prSet/>
      <dgm:spPr/>
      <dgm:t>
        <a:bodyPr/>
        <a:lstStyle/>
        <a:p>
          <a:endParaRPr lang="en-US"/>
        </a:p>
      </dgm:t>
    </dgm:pt>
    <dgm:pt modelId="{EEAEB217-A260-458E-8E11-FD62EC91D785}" type="sibTrans" cxnId="{9782773E-6670-4C77-B0C5-7BE18C8DF92F}">
      <dgm:prSet/>
      <dgm:spPr/>
      <dgm:t>
        <a:bodyPr/>
        <a:lstStyle/>
        <a:p>
          <a:endParaRPr lang="en-US"/>
        </a:p>
      </dgm:t>
    </dgm:pt>
    <dgm:pt modelId="{7C6FDCBB-C69D-443E-95CE-FF77EC4D6AB7}">
      <dgm:prSet/>
      <dgm:spPr/>
      <dgm:t>
        <a:bodyPr/>
        <a:lstStyle/>
        <a:p>
          <a:endParaRPr lang="en-US"/>
        </a:p>
      </dgm:t>
    </dgm:pt>
    <dgm:pt modelId="{405D97D1-B98F-4503-AAC1-BC40FD26C41A}" type="parTrans" cxnId="{B5480453-7FF1-4042-BC5A-F37AF4B1D8D3}">
      <dgm:prSet/>
      <dgm:spPr/>
      <dgm:t>
        <a:bodyPr/>
        <a:lstStyle/>
        <a:p>
          <a:endParaRPr lang="en-US"/>
        </a:p>
      </dgm:t>
    </dgm:pt>
    <dgm:pt modelId="{F5E479EA-3C06-4472-A90A-6B85352949F6}" type="sibTrans" cxnId="{B5480453-7FF1-4042-BC5A-F37AF4B1D8D3}">
      <dgm:prSet/>
      <dgm:spPr/>
      <dgm:t>
        <a:bodyPr/>
        <a:lstStyle/>
        <a:p>
          <a:endParaRPr lang="en-US"/>
        </a:p>
      </dgm:t>
    </dgm:pt>
    <dgm:pt modelId="{F915ADA1-B4A7-415D-931F-6774F7C721C6}">
      <dgm:prSet/>
      <dgm:spPr/>
      <dgm:t>
        <a:bodyPr/>
        <a:lstStyle/>
        <a:p>
          <a:r>
            <a:rPr lang="en-US" dirty="0"/>
            <a:t>1964</a:t>
          </a:r>
        </a:p>
      </dgm:t>
    </dgm:pt>
    <dgm:pt modelId="{F89D70C6-824C-4A2F-A054-199AF9496443}" type="parTrans" cxnId="{B8E4D368-7788-435F-B1DA-FACCE38DC645}">
      <dgm:prSet/>
      <dgm:spPr/>
      <dgm:t>
        <a:bodyPr/>
        <a:lstStyle/>
        <a:p>
          <a:endParaRPr lang="en-US"/>
        </a:p>
      </dgm:t>
    </dgm:pt>
    <dgm:pt modelId="{E0515BB7-442E-465E-A753-636367D2603B}" type="sibTrans" cxnId="{B8E4D368-7788-435F-B1DA-FACCE38DC645}">
      <dgm:prSet/>
      <dgm:spPr/>
      <dgm:t>
        <a:bodyPr/>
        <a:lstStyle/>
        <a:p>
          <a:endParaRPr lang="en-US"/>
        </a:p>
      </dgm:t>
    </dgm:pt>
    <dgm:pt modelId="{C30AE389-798A-4DCA-96AB-82CC24DAB340}">
      <dgm:prSet/>
      <dgm:spPr/>
      <dgm:t>
        <a:bodyPr/>
        <a:lstStyle/>
        <a:p>
          <a:endParaRPr lang="en-US"/>
        </a:p>
      </dgm:t>
    </dgm:pt>
    <dgm:pt modelId="{CEBC55F2-7B0A-4D1F-9F28-F286EDFE3AAE}" type="parTrans" cxnId="{E6F27D6F-EB4E-4EE1-807D-392C50B5581E}">
      <dgm:prSet/>
      <dgm:spPr/>
      <dgm:t>
        <a:bodyPr/>
        <a:lstStyle/>
        <a:p>
          <a:endParaRPr lang="en-US"/>
        </a:p>
      </dgm:t>
    </dgm:pt>
    <dgm:pt modelId="{A36E3711-FC9E-4134-8A6C-DA9D968CC582}" type="sibTrans" cxnId="{E6F27D6F-EB4E-4EE1-807D-392C50B5581E}">
      <dgm:prSet/>
      <dgm:spPr/>
      <dgm:t>
        <a:bodyPr/>
        <a:lstStyle/>
        <a:p>
          <a:endParaRPr lang="en-US"/>
        </a:p>
      </dgm:t>
    </dgm:pt>
    <dgm:pt modelId="{709FEE2A-4EEA-4B33-A603-89C75DBEF86A}">
      <dgm:prSet/>
      <dgm:spPr/>
      <dgm:t>
        <a:bodyPr/>
        <a:lstStyle/>
        <a:p>
          <a:r>
            <a:rPr lang="en-US" dirty="0"/>
            <a:t>1989</a:t>
          </a:r>
        </a:p>
      </dgm:t>
    </dgm:pt>
    <dgm:pt modelId="{3BBBE224-BEBB-4100-8657-3345098A79FD}" type="parTrans" cxnId="{74793711-14F8-43BA-A84E-05BEDC1F80B3}">
      <dgm:prSet/>
      <dgm:spPr/>
      <dgm:t>
        <a:bodyPr/>
        <a:lstStyle/>
        <a:p>
          <a:endParaRPr lang="en-US"/>
        </a:p>
      </dgm:t>
    </dgm:pt>
    <dgm:pt modelId="{5707B1EC-C3E7-4276-8763-B6AB72A75FE9}" type="sibTrans" cxnId="{74793711-14F8-43BA-A84E-05BEDC1F80B3}">
      <dgm:prSet/>
      <dgm:spPr/>
      <dgm:t>
        <a:bodyPr/>
        <a:lstStyle/>
        <a:p>
          <a:endParaRPr lang="en-US"/>
        </a:p>
      </dgm:t>
    </dgm:pt>
    <dgm:pt modelId="{7E4A7171-1F40-43FB-B292-69B4FCF15712}">
      <dgm:prSet/>
      <dgm:spPr/>
      <dgm:t>
        <a:bodyPr/>
        <a:lstStyle/>
        <a:p>
          <a:endParaRPr lang="en-US"/>
        </a:p>
      </dgm:t>
    </dgm:pt>
    <dgm:pt modelId="{39599727-725E-4B34-8232-A3A4BF52B427}" type="parTrans" cxnId="{024C18A3-88FF-44CB-A576-C7263B1875AF}">
      <dgm:prSet/>
      <dgm:spPr/>
      <dgm:t>
        <a:bodyPr/>
        <a:lstStyle/>
        <a:p>
          <a:endParaRPr lang="en-US"/>
        </a:p>
      </dgm:t>
    </dgm:pt>
    <dgm:pt modelId="{A839851C-7B2E-4ACC-B2A7-2BDDA7119DB4}" type="sibTrans" cxnId="{024C18A3-88FF-44CB-A576-C7263B1875AF}">
      <dgm:prSet/>
      <dgm:spPr/>
      <dgm:t>
        <a:bodyPr/>
        <a:lstStyle/>
        <a:p>
          <a:endParaRPr lang="en-US"/>
        </a:p>
      </dgm:t>
    </dgm:pt>
    <dgm:pt modelId="{45860862-88B2-48B9-9B50-1A0E8003C676}">
      <dgm:prSet/>
      <dgm:spPr/>
      <dgm:t>
        <a:bodyPr/>
        <a:lstStyle/>
        <a:p>
          <a:r>
            <a:rPr lang="en-US" dirty="0">
              <a:latin typeface="Calibri Light" panose="020F0302020204030204"/>
            </a:rPr>
            <a:t>2000's</a:t>
          </a:r>
          <a:endParaRPr lang="en-US" dirty="0"/>
        </a:p>
      </dgm:t>
    </dgm:pt>
    <dgm:pt modelId="{43EB6112-0C7E-4898-A125-318C92EEBD29}" type="parTrans" cxnId="{FF4926B6-2690-4998-8193-4D6AE4519A68}">
      <dgm:prSet/>
      <dgm:spPr/>
      <dgm:t>
        <a:bodyPr/>
        <a:lstStyle/>
        <a:p>
          <a:endParaRPr lang="en-US"/>
        </a:p>
      </dgm:t>
    </dgm:pt>
    <dgm:pt modelId="{B5309153-1B19-4340-B935-505A4202CCF8}" type="sibTrans" cxnId="{FF4926B6-2690-4998-8193-4D6AE4519A68}">
      <dgm:prSet/>
      <dgm:spPr/>
      <dgm:t>
        <a:bodyPr/>
        <a:lstStyle/>
        <a:p>
          <a:endParaRPr lang="en-US"/>
        </a:p>
      </dgm:t>
    </dgm:pt>
    <dgm:pt modelId="{06C91B53-52AE-4EA7-AC00-2A51CDFC786D}">
      <dgm:prSet/>
      <dgm:spPr/>
      <dgm:t>
        <a:bodyPr/>
        <a:lstStyle/>
        <a:p>
          <a:endParaRPr lang="en-US"/>
        </a:p>
      </dgm:t>
    </dgm:pt>
    <dgm:pt modelId="{C81DEED3-AEDB-4FD4-B487-FE97C34EF03A}" type="parTrans" cxnId="{368E8E4C-78FA-4A22-8C42-FE950F912C53}">
      <dgm:prSet/>
      <dgm:spPr/>
      <dgm:t>
        <a:bodyPr/>
        <a:lstStyle/>
        <a:p>
          <a:endParaRPr lang="en-US"/>
        </a:p>
      </dgm:t>
    </dgm:pt>
    <dgm:pt modelId="{D1BE864E-65B1-4E78-93ED-AB72E186B596}" type="sibTrans" cxnId="{368E8E4C-78FA-4A22-8C42-FE950F912C53}">
      <dgm:prSet/>
      <dgm:spPr/>
      <dgm:t>
        <a:bodyPr/>
        <a:lstStyle/>
        <a:p>
          <a:endParaRPr lang="en-US"/>
        </a:p>
      </dgm:t>
    </dgm:pt>
    <dgm:pt modelId="{3572D94C-B1DE-4A1E-9397-3B9964C2B66A}">
      <dgm:prSet/>
      <dgm:spPr/>
      <dgm:t>
        <a:bodyPr/>
        <a:lstStyle/>
        <a:p>
          <a:pPr rtl="0"/>
          <a:r>
            <a:rPr lang="en-US" dirty="0">
              <a:latin typeface="Calibri Light" panose="020F0302020204030204"/>
            </a:rPr>
            <a:t>2010's to now</a:t>
          </a:r>
          <a:endParaRPr lang="en-US" dirty="0"/>
        </a:p>
      </dgm:t>
    </dgm:pt>
    <dgm:pt modelId="{08E29AD7-0D39-4BF3-918C-070D0C7CDD6A}" type="parTrans" cxnId="{6E73C291-24D0-4C46-8AC1-846DF2D06C22}">
      <dgm:prSet/>
      <dgm:spPr/>
      <dgm:t>
        <a:bodyPr/>
        <a:lstStyle/>
        <a:p>
          <a:endParaRPr lang="en-US"/>
        </a:p>
      </dgm:t>
    </dgm:pt>
    <dgm:pt modelId="{FEEAC522-6436-4905-84ED-9EECF41C61EE}" type="sibTrans" cxnId="{6E73C291-24D0-4C46-8AC1-846DF2D06C22}">
      <dgm:prSet/>
      <dgm:spPr/>
      <dgm:t>
        <a:bodyPr/>
        <a:lstStyle/>
        <a:p>
          <a:endParaRPr lang="en-US"/>
        </a:p>
      </dgm:t>
    </dgm:pt>
    <dgm:pt modelId="{9B13C847-A98D-4A84-8ED0-D45D8EB5CB2B}">
      <dgm:prSet/>
      <dgm:spPr/>
      <dgm:t>
        <a:bodyPr/>
        <a:lstStyle/>
        <a:p>
          <a:endParaRPr lang="en-US"/>
        </a:p>
      </dgm:t>
    </dgm:pt>
    <dgm:pt modelId="{ACF66B9D-87B8-4C19-A89B-D25341DEA9D3}" type="parTrans" cxnId="{62AC77A4-97A9-47AB-968B-91B75E7C54C7}">
      <dgm:prSet/>
      <dgm:spPr/>
      <dgm:t>
        <a:bodyPr/>
        <a:lstStyle/>
        <a:p>
          <a:endParaRPr lang="en-US"/>
        </a:p>
      </dgm:t>
    </dgm:pt>
    <dgm:pt modelId="{B2261277-B935-4A44-B154-7A240B2C8373}" type="sibTrans" cxnId="{62AC77A4-97A9-47AB-968B-91B75E7C54C7}">
      <dgm:prSet/>
      <dgm:spPr/>
      <dgm:t>
        <a:bodyPr/>
        <a:lstStyle/>
        <a:p>
          <a:endParaRPr lang="en-US"/>
        </a:p>
      </dgm:t>
    </dgm:pt>
    <dgm:pt modelId="{4C4EE8A4-02D7-4E03-8CD9-498D9211671A}" type="pres">
      <dgm:prSet presAssocID="{795C1415-1EF8-4517-BBB8-396D52ADE7FE}" presName="Name0" presStyleCnt="0">
        <dgm:presLayoutVars>
          <dgm:chMax/>
          <dgm:chPref/>
          <dgm:animLvl val="lvl"/>
        </dgm:presLayoutVars>
      </dgm:prSet>
      <dgm:spPr/>
    </dgm:pt>
    <dgm:pt modelId="{EB9EDB51-3996-4091-9F5F-5C9AFB4876C5}" type="pres">
      <dgm:prSet presAssocID="{9803BDB2-7E1F-49FA-AB78-70E03DB21444}" presName="composite1" presStyleCnt="0"/>
      <dgm:spPr/>
    </dgm:pt>
    <dgm:pt modelId="{61C3670D-6A7B-4392-A4D5-FAE90F933125}" type="pres">
      <dgm:prSet presAssocID="{9803BDB2-7E1F-49FA-AB78-70E03DB21444}" presName="parent1" presStyleLbl="alignNode1" presStyleIdx="0" presStyleCnt="6">
        <dgm:presLayoutVars>
          <dgm:chMax val="1"/>
          <dgm:chPref val="1"/>
          <dgm:bulletEnabled val="1"/>
        </dgm:presLayoutVars>
      </dgm:prSet>
      <dgm:spPr/>
    </dgm:pt>
    <dgm:pt modelId="{1F04AEB0-F37A-47CD-A388-1B320107BAF3}" type="pres">
      <dgm:prSet presAssocID="{9803BDB2-7E1F-49FA-AB78-70E03DB21444}" presName="Childtext1" presStyleLbl="revTx" presStyleIdx="0" presStyleCnt="6">
        <dgm:presLayoutVars>
          <dgm:bulletEnabled val="1"/>
        </dgm:presLayoutVars>
      </dgm:prSet>
      <dgm:spPr/>
    </dgm:pt>
    <dgm:pt modelId="{1C2E9DFA-19D6-493C-BEC8-F4ADC6B39576}" type="pres">
      <dgm:prSet presAssocID="{9803BDB2-7E1F-49FA-AB78-70E03DB21444}" presName="ConnectLine1" presStyleLbl="sibTrans1D1" presStyleIdx="0" presStyleCnt="6"/>
      <dgm:spPr>
        <a:noFill/>
        <a:ln w="6350" cap="flat" cmpd="sng" algn="ctr">
          <a:solidFill>
            <a:schemeClr val="accent2">
              <a:hueOff val="0"/>
              <a:satOff val="0"/>
              <a:lumOff val="0"/>
              <a:alphaOff val="0"/>
            </a:schemeClr>
          </a:solidFill>
          <a:prstDash val="dash"/>
          <a:miter lim="800000"/>
        </a:ln>
        <a:effectLst/>
      </dgm:spPr>
    </dgm:pt>
    <dgm:pt modelId="{AD20EC65-4AC4-40D7-A83D-8260C0028F8B}" type="pres">
      <dgm:prSet presAssocID="{9803BDB2-7E1F-49FA-AB78-70E03DB21444}" presName="ConnectLineEnd1" presStyleLbl="lnNode1" presStyleIdx="0" presStyleCnt="6"/>
      <dgm:spPr/>
    </dgm:pt>
    <dgm:pt modelId="{FCC25D2C-FD6C-46FE-9208-4FAF85D6C956}" type="pres">
      <dgm:prSet presAssocID="{9803BDB2-7E1F-49FA-AB78-70E03DB21444}" presName="EmptyPane1" presStyleCnt="0"/>
      <dgm:spPr/>
    </dgm:pt>
    <dgm:pt modelId="{42258B10-B55D-41B3-84AB-24A57701C46C}" type="pres">
      <dgm:prSet presAssocID="{5C67E655-0804-4578-8275-6AED1A941DC7}" presName="spaceBetweenRectangles1" presStyleCnt="0"/>
      <dgm:spPr/>
    </dgm:pt>
    <dgm:pt modelId="{B4F537D0-798E-445F-AE90-E6944088356C}" type="pres">
      <dgm:prSet presAssocID="{153C0BD5-7D15-4F69-AABE-2112E25D07F8}" presName="composite1" presStyleCnt="0"/>
      <dgm:spPr/>
    </dgm:pt>
    <dgm:pt modelId="{6051278A-BAC6-48D2-91CB-2D62E53F01CF}" type="pres">
      <dgm:prSet presAssocID="{153C0BD5-7D15-4F69-AABE-2112E25D07F8}" presName="parent1" presStyleLbl="alignNode1" presStyleIdx="1" presStyleCnt="6">
        <dgm:presLayoutVars>
          <dgm:chMax val="1"/>
          <dgm:chPref val="1"/>
          <dgm:bulletEnabled val="1"/>
        </dgm:presLayoutVars>
      </dgm:prSet>
      <dgm:spPr/>
    </dgm:pt>
    <dgm:pt modelId="{C873C25C-3549-4533-9C01-0EE7D7358DCB}" type="pres">
      <dgm:prSet presAssocID="{153C0BD5-7D15-4F69-AABE-2112E25D07F8}" presName="Childtext1" presStyleLbl="revTx" presStyleIdx="1" presStyleCnt="6">
        <dgm:presLayoutVars>
          <dgm:bulletEnabled val="1"/>
        </dgm:presLayoutVars>
      </dgm:prSet>
      <dgm:spPr/>
    </dgm:pt>
    <dgm:pt modelId="{F5A78644-36F1-47FF-B4E5-D0BA77BBA77B}" type="pres">
      <dgm:prSet presAssocID="{153C0BD5-7D15-4F69-AABE-2112E25D07F8}" presName="ConnectLine1" presStyleLbl="sibTrans1D1" presStyleIdx="1" presStyleCnt="6"/>
      <dgm:spPr>
        <a:noFill/>
        <a:ln w="6350" cap="flat" cmpd="sng" algn="ctr">
          <a:solidFill>
            <a:schemeClr val="accent3">
              <a:hueOff val="0"/>
              <a:satOff val="0"/>
              <a:lumOff val="0"/>
              <a:alphaOff val="0"/>
            </a:schemeClr>
          </a:solidFill>
          <a:prstDash val="dash"/>
          <a:miter lim="800000"/>
        </a:ln>
        <a:effectLst/>
      </dgm:spPr>
    </dgm:pt>
    <dgm:pt modelId="{336FBE4E-25D4-4422-90F2-3BA30441E06E}" type="pres">
      <dgm:prSet presAssocID="{153C0BD5-7D15-4F69-AABE-2112E25D07F8}" presName="ConnectLineEnd1" presStyleLbl="lnNode1" presStyleIdx="1" presStyleCnt="6"/>
      <dgm:spPr/>
    </dgm:pt>
    <dgm:pt modelId="{0516E00C-B3A4-4E31-BB97-322DA2D86B82}" type="pres">
      <dgm:prSet presAssocID="{153C0BD5-7D15-4F69-AABE-2112E25D07F8}" presName="EmptyPane1" presStyleCnt="0"/>
      <dgm:spPr/>
    </dgm:pt>
    <dgm:pt modelId="{EF1E8EB5-A066-41E5-9EB8-97441ACFA860}" type="pres">
      <dgm:prSet presAssocID="{EEAEB217-A260-458E-8E11-FD62EC91D785}" presName="spaceBetweenRectangles1" presStyleCnt="0"/>
      <dgm:spPr/>
    </dgm:pt>
    <dgm:pt modelId="{47C76906-ED08-4BC8-A8FA-45FE0A05FD99}" type="pres">
      <dgm:prSet presAssocID="{F915ADA1-B4A7-415D-931F-6774F7C721C6}" presName="composite1" presStyleCnt="0"/>
      <dgm:spPr/>
    </dgm:pt>
    <dgm:pt modelId="{795C84DC-9318-43FD-9D58-5D0E49D798E8}" type="pres">
      <dgm:prSet presAssocID="{F915ADA1-B4A7-415D-931F-6774F7C721C6}" presName="parent1" presStyleLbl="alignNode1" presStyleIdx="2" presStyleCnt="6">
        <dgm:presLayoutVars>
          <dgm:chMax val="1"/>
          <dgm:chPref val="1"/>
          <dgm:bulletEnabled val="1"/>
        </dgm:presLayoutVars>
      </dgm:prSet>
      <dgm:spPr/>
    </dgm:pt>
    <dgm:pt modelId="{AE99AEDB-5932-49B2-877C-89A027F0309A}" type="pres">
      <dgm:prSet presAssocID="{F915ADA1-B4A7-415D-931F-6774F7C721C6}" presName="Childtext1" presStyleLbl="revTx" presStyleIdx="2" presStyleCnt="6">
        <dgm:presLayoutVars>
          <dgm:bulletEnabled val="1"/>
        </dgm:presLayoutVars>
      </dgm:prSet>
      <dgm:spPr/>
    </dgm:pt>
    <dgm:pt modelId="{8E8517E3-3969-4F1E-B472-F026A61C52D7}" type="pres">
      <dgm:prSet presAssocID="{F915ADA1-B4A7-415D-931F-6774F7C721C6}" presName="ConnectLine1" presStyleLbl="sibTrans1D1" presStyleIdx="2" presStyleCnt="6"/>
      <dgm:spPr>
        <a:noFill/>
        <a:ln w="6350" cap="flat" cmpd="sng" algn="ctr">
          <a:solidFill>
            <a:schemeClr val="accent4">
              <a:hueOff val="0"/>
              <a:satOff val="0"/>
              <a:lumOff val="0"/>
              <a:alphaOff val="0"/>
            </a:schemeClr>
          </a:solidFill>
          <a:prstDash val="dash"/>
          <a:miter lim="800000"/>
        </a:ln>
        <a:effectLst/>
      </dgm:spPr>
    </dgm:pt>
    <dgm:pt modelId="{EC965C92-574B-4AE7-BDA0-A3DF5BC1EBCF}" type="pres">
      <dgm:prSet presAssocID="{F915ADA1-B4A7-415D-931F-6774F7C721C6}" presName="ConnectLineEnd1" presStyleLbl="lnNode1" presStyleIdx="2" presStyleCnt="6"/>
      <dgm:spPr/>
    </dgm:pt>
    <dgm:pt modelId="{FDEA0AFA-012F-4D5A-8A75-F2F0BC8803E1}" type="pres">
      <dgm:prSet presAssocID="{F915ADA1-B4A7-415D-931F-6774F7C721C6}" presName="EmptyPane1" presStyleCnt="0"/>
      <dgm:spPr/>
    </dgm:pt>
    <dgm:pt modelId="{DFCCBE06-6814-4CD9-93B0-B980D69E6651}" type="pres">
      <dgm:prSet presAssocID="{E0515BB7-442E-465E-A753-636367D2603B}" presName="spaceBetweenRectangles1" presStyleCnt="0"/>
      <dgm:spPr/>
    </dgm:pt>
    <dgm:pt modelId="{B4D57980-6F19-4050-86A1-090255E3693E}" type="pres">
      <dgm:prSet presAssocID="{709FEE2A-4EEA-4B33-A603-89C75DBEF86A}" presName="composite1" presStyleCnt="0"/>
      <dgm:spPr/>
    </dgm:pt>
    <dgm:pt modelId="{150A2FD8-2D3F-42EF-BD98-8CA9E7332BE4}" type="pres">
      <dgm:prSet presAssocID="{709FEE2A-4EEA-4B33-A603-89C75DBEF86A}" presName="parent1" presStyleLbl="alignNode1" presStyleIdx="3" presStyleCnt="6">
        <dgm:presLayoutVars>
          <dgm:chMax val="1"/>
          <dgm:chPref val="1"/>
          <dgm:bulletEnabled val="1"/>
        </dgm:presLayoutVars>
      </dgm:prSet>
      <dgm:spPr/>
    </dgm:pt>
    <dgm:pt modelId="{30DFC5F8-B0AD-4E58-B067-B854F5EE514C}" type="pres">
      <dgm:prSet presAssocID="{709FEE2A-4EEA-4B33-A603-89C75DBEF86A}" presName="Childtext1" presStyleLbl="revTx" presStyleIdx="3" presStyleCnt="6">
        <dgm:presLayoutVars>
          <dgm:bulletEnabled val="1"/>
        </dgm:presLayoutVars>
      </dgm:prSet>
      <dgm:spPr/>
    </dgm:pt>
    <dgm:pt modelId="{8106069C-6BC5-40F4-A8D1-FD662E2FD330}" type="pres">
      <dgm:prSet presAssocID="{709FEE2A-4EEA-4B33-A603-89C75DBEF86A}" presName="ConnectLine1" presStyleLbl="sibTrans1D1" presStyleIdx="3" presStyleCnt="6"/>
      <dgm:spPr>
        <a:noFill/>
        <a:ln w="6350" cap="flat" cmpd="sng" algn="ctr">
          <a:solidFill>
            <a:schemeClr val="accent5">
              <a:hueOff val="0"/>
              <a:satOff val="0"/>
              <a:lumOff val="0"/>
              <a:alphaOff val="0"/>
            </a:schemeClr>
          </a:solidFill>
          <a:prstDash val="dash"/>
          <a:miter lim="800000"/>
        </a:ln>
        <a:effectLst/>
      </dgm:spPr>
    </dgm:pt>
    <dgm:pt modelId="{959BB3ED-98F9-42A0-A01B-E2122FF94C0F}" type="pres">
      <dgm:prSet presAssocID="{709FEE2A-4EEA-4B33-A603-89C75DBEF86A}" presName="ConnectLineEnd1" presStyleLbl="lnNode1" presStyleIdx="3" presStyleCnt="6"/>
      <dgm:spPr/>
    </dgm:pt>
    <dgm:pt modelId="{ADE080D2-4FCC-4864-B9F5-13793686E67E}" type="pres">
      <dgm:prSet presAssocID="{709FEE2A-4EEA-4B33-A603-89C75DBEF86A}" presName="EmptyPane1" presStyleCnt="0"/>
      <dgm:spPr/>
    </dgm:pt>
    <dgm:pt modelId="{8F377CD0-6172-4DFF-8937-FC9F36EF162F}" type="pres">
      <dgm:prSet presAssocID="{5707B1EC-C3E7-4276-8763-B6AB72A75FE9}" presName="spaceBetweenRectangles1" presStyleCnt="0"/>
      <dgm:spPr/>
    </dgm:pt>
    <dgm:pt modelId="{CC839F8A-8615-4848-B615-862B18C2AACD}" type="pres">
      <dgm:prSet presAssocID="{45860862-88B2-48B9-9B50-1A0E8003C676}" presName="composite1" presStyleCnt="0"/>
      <dgm:spPr/>
    </dgm:pt>
    <dgm:pt modelId="{73E07F55-5C7D-4CA3-9D99-11D9960242A0}" type="pres">
      <dgm:prSet presAssocID="{45860862-88B2-48B9-9B50-1A0E8003C676}" presName="parent1" presStyleLbl="alignNode1" presStyleIdx="4" presStyleCnt="6">
        <dgm:presLayoutVars>
          <dgm:chMax val="1"/>
          <dgm:chPref val="1"/>
          <dgm:bulletEnabled val="1"/>
        </dgm:presLayoutVars>
      </dgm:prSet>
      <dgm:spPr/>
    </dgm:pt>
    <dgm:pt modelId="{8AE2EC57-A041-47C9-962E-9B293D34843F}" type="pres">
      <dgm:prSet presAssocID="{45860862-88B2-48B9-9B50-1A0E8003C676}" presName="Childtext1" presStyleLbl="revTx" presStyleIdx="4" presStyleCnt="6">
        <dgm:presLayoutVars>
          <dgm:bulletEnabled val="1"/>
        </dgm:presLayoutVars>
      </dgm:prSet>
      <dgm:spPr/>
    </dgm:pt>
    <dgm:pt modelId="{D39C86F7-2B3C-4BCC-9A2E-E2E3CCA8F422}" type="pres">
      <dgm:prSet presAssocID="{45860862-88B2-48B9-9B50-1A0E8003C676}" presName="ConnectLine1" presStyleLbl="sibTrans1D1" presStyleIdx="4" presStyleCnt="6"/>
      <dgm:spPr>
        <a:noFill/>
        <a:ln w="6350" cap="flat" cmpd="sng" algn="ctr">
          <a:solidFill>
            <a:schemeClr val="accent6">
              <a:hueOff val="0"/>
              <a:satOff val="0"/>
              <a:lumOff val="0"/>
              <a:alphaOff val="0"/>
            </a:schemeClr>
          </a:solidFill>
          <a:prstDash val="dash"/>
          <a:miter lim="800000"/>
        </a:ln>
        <a:effectLst/>
      </dgm:spPr>
    </dgm:pt>
    <dgm:pt modelId="{82627804-F48D-4F97-B0CD-957AF6AFCE95}" type="pres">
      <dgm:prSet presAssocID="{45860862-88B2-48B9-9B50-1A0E8003C676}" presName="ConnectLineEnd1" presStyleLbl="lnNode1" presStyleIdx="4" presStyleCnt="6"/>
      <dgm:spPr/>
    </dgm:pt>
    <dgm:pt modelId="{FB3CB403-7569-4CCE-AE24-694B5DFB6900}" type="pres">
      <dgm:prSet presAssocID="{45860862-88B2-48B9-9B50-1A0E8003C676}" presName="EmptyPane1" presStyleCnt="0"/>
      <dgm:spPr/>
    </dgm:pt>
    <dgm:pt modelId="{B1082174-D1B8-4105-9028-EB62B20E534A}" type="pres">
      <dgm:prSet presAssocID="{B5309153-1B19-4340-B935-505A4202CCF8}" presName="spaceBetweenRectangles1" presStyleCnt="0"/>
      <dgm:spPr/>
    </dgm:pt>
    <dgm:pt modelId="{5E62B196-08B5-4CF6-B391-132B035621A8}" type="pres">
      <dgm:prSet presAssocID="{3572D94C-B1DE-4A1E-9397-3B9964C2B66A}" presName="composite1" presStyleCnt="0"/>
      <dgm:spPr/>
    </dgm:pt>
    <dgm:pt modelId="{E93A5A96-1F4C-497F-A144-2D6F78C9249B}" type="pres">
      <dgm:prSet presAssocID="{3572D94C-B1DE-4A1E-9397-3B9964C2B66A}" presName="parent1" presStyleLbl="alignNode1" presStyleIdx="5" presStyleCnt="6">
        <dgm:presLayoutVars>
          <dgm:chMax val="1"/>
          <dgm:chPref val="1"/>
          <dgm:bulletEnabled val="1"/>
        </dgm:presLayoutVars>
      </dgm:prSet>
      <dgm:spPr/>
    </dgm:pt>
    <dgm:pt modelId="{054A4F5E-BF06-44BC-B173-76D94A1A40D2}" type="pres">
      <dgm:prSet presAssocID="{3572D94C-B1DE-4A1E-9397-3B9964C2B66A}" presName="Childtext1" presStyleLbl="revTx" presStyleIdx="5" presStyleCnt="6">
        <dgm:presLayoutVars>
          <dgm:bulletEnabled val="1"/>
        </dgm:presLayoutVars>
      </dgm:prSet>
      <dgm:spPr/>
    </dgm:pt>
    <dgm:pt modelId="{371B5E2F-945A-475D-996B-D3984F63ED59}" type="pres">
      <dgm:prSet presAssocID="{3572D94C-B1DE-4A1E-9397-3B9964C2B66A}" presName="ConnectLine1" presStyleLbl="sibTrans1D1" presStyleIdx="5" presStyleCnt="6"/>
      <dgm:spPr>
        <a:noFill/>
        <a:ln w="6350" cap="flat" cmpd="sng" algn="ctr">
          <a:solidFill>
            <a:schemeClr val="accent2">
              <a:hueOff val="0"/>
              <a:satOff val="0"/>
              <a:lumOff val="0"/>
              <a:alphaOff val="0"/>
            </a:schemeClr>
          </a:solidFill>
          <a:prstDash val="dash"/>
          <a:miter lim="800000"/>
        </a:ln>
        <a:effectLst/>
      </dgm:spPr>
    </dgm:pt>
    <dgm:pt modelId="{E1C16C3F-314A-41C9-B6A2-1FCC05612698}" type="pres">
      <dgm:prSet presAssocID="{3572D94C-B1DE-4A1E-9397-3B9964C2B66A}" presName="ConnectLineEnd1" presStyleLbl="lnNode1" presStyleIdx="5" presStyleCnt="6"/>
      <dgm:spPr/>
    </dgm:pt>
    <dgm:pt modelId="{DED99831-5F6F-4652-8BED-2E5D5CB0A23C}" type="pres">
      <dgm:prSet presAssocID="{3572D94C-B1DE-4A1E-9397-3B9964C2B66A}" presName="EmptyPane1" presStyleCnt="0"/>
      <dgm:spPr/>
    </dgm:pt>
  </dgm:ptLst>
  <dgm:cxnLst>
    <dgm:cxn modelId="{74793711-14F8-43BA-A84E-05BEDC1F80B3}" srcId="{795C1415-1EF8-4517-BBB8-396D52ADE7FE}" destId="{709FEE2A-4EEA-4B33-A603-89C75DBEF86A}" srcOrd="3" destOrd="0" parTransId="{3BBBE224-BEBB-4100-8657-3345098A79FD}" sibTransId="{5707B1EC-C3E7-4276-8763-B6AB72A75FE9}"/>
    <dgm:cxn modelId="{BA8B4D23-D2D9-436D-8562-A2855F828F04}" srcId="{9803BDB2-7E1F-49FA-AB78-70E03DB21444}" destId="{702F915F-C978-4648-B364-21C3EE3D6593}" srcOrd="0" destOrd="0" parTransId="{3BF60A4B-7694-420D-9A1A-6611D9F2FEC2}" sibTransId="{C99288B0-65F3-493B-9B9A-12099FEA70E1}"/>
    <dgm:cxn modelId="{9782773E-6670-4C77-B0C5-7BE18C8DF92F}" srcId="{795C1415-1EF8-4517-BBB8-396D52ADE7FE}" destId="{153C0BD5-7D15-4F69-AABE-2112E25D07F8}" srcOrd="1" destOrd="0" parTransId="{362A4B83-00A2-4311-94BC-A97830478101}" sibTransId="{EEAEB217-A260-458E-8E11-FD62EC91D785}"/>
    <dgm:cxn modelId="{1197CD5E-2C8D-415D-BCB6-B7C5611F24AD}" type="presOf" srcId="{3572D94C-B1DE-4A1E-9397-3B9964C2B66A}" destId="{E93A5A96-1F4C-497F-A144-2D6F78C9249B}" srcOrd="0" destOrd="0" presId="urn:microsoft.com/office/officeart/2016/7/layout/RoundedRectangleTimeline"/>
    <dgm:cxn modelId="{3D72D35E-BB61-4018-9D91-614AB154E697}" type="presOf" srcId="{45860862-88B2-48B9-9B50-1A0E8003C676}" destId="{73E07F55-5C7D-4CA3-9D99-11D9960242A0}" srcOrd="0" destOrd="0" presId="urn:microsoft.com/office/officeart/2016/7/layout/RoundedRectangleTimeline"/>
    <dgm:cxn modelId="{B8E4D368-7788-435F-B1DA-FACCE38DC645}" srcId="{795C1415-1EF8-4517-BBB8-396D52ADE7FE}" destId="{F915ADA1-B4A7-415D-931F-6774F7C721C6}" srcOrd="2" destOrd="0" parTransId="{F89D70C6-824C-4A2F-A054-199AF9496443}" sibTransId="{E0515BB7-442E-465E-A753-636367D2603B}"/>
    <dgm:cxn modelId="{368E8E4C-78FA-4A22-8C42-FE950F912C53}" srcId="{45860862-88B2-48B9-9B50-1A0E8003C676}" destId="{06C91B53-52AE-4EA7-AC00-2A51CDFC786D}" srcOrd="0" destOrd="0" parTransId="{C81DEED3-AEDB-4FD4-B487-FE97C34EF03A}" sibTransId="{D1BE864E-65B1-4E78-93ED-AB72E186B596}"/>
    <dgm:cxn modelId="{E6F27D6F-EB4E-4EE1-807D-392C50B5581E}" srcId="{F915ADA1-B4A7-415D-931F-6774F7C721C6}" destId="{C30AE389-798A-4DCA-96AB-82CC24DAB340}" srcOrd="0" destOrd="0" parTransId="{CEBC55F2-7B0A-4D1F-9F28-F286EDFE3AAE}" sibTransId="{A36E3711-FC9E-4134-8A6C-DA9D968CC582}"/>
    <dgm:cxn modelId="{B5480453-7FF1-4042-BC5A-F37AF4B1D8D3}" srcId="{153C0BD5-7D15-4F69-AABE-2112E25D07F8}" destId="{7C6FDCBB-C69D-443E-95CE-FF77EC4D6AB7}" srcOrd="0" destOrd="0" parTransId="{405D97D1-B98F-4503-AAC1-BC40FD26C41A}" sibTransId="{F5E479EA-3C06-4472-A90A-6B85352949F6}"/>
    <dgm:cxn modelId="{082F637D-66CD-4D27-AEB6-986F0DF4CDA1}" type="presOf" srcId="{F915ADA1-B4A7-415D-931F-6774F7C721C6}" destId="{795C84DC-9318-43FD-9D58-5D0E49D798E8}" srcOrd="0" destOrd="0" presId="urn:microsoft.com/office/officeart/2016/7/layout/RoundedRectangleTimeline"/>
    <dgm:cxn modelId="{D967B984-854A-40CF-85CC-81C8F57AA5ED}" type="presOf" srcId="{C30AE389-798A-4DCA-96AB-82CC24DAB340}" destId="{AE99AEDB-5932-49B2-877C-89A027F0309A}" srcOrd="0" destOrd="0" presId="urn:microsoft.com/office/officeart/2016/7/layout/RoundedRectangleTimeline"/>
    <dgm:cxn modelId="{6E73C291-24D0-4C46-8AC1-846DF2D06C22}" srcId="{795C1415-1EF8-4517-BBB8-396D52ADE7FE}" destId="{3572D94C-B1DE-4A1E-9397-3B9964C2B66A}" srcOrd="5" destOrd="0" parTransId="{08E29AD7-0D39-4BF3-918C-070D0C7CDD6A}" sibTransId="{FEEAC522-6436-4905-84ED-9EECF41C61EE}"/>
    <dgm:cxn modelId="{024C18A3-88FF-44CB-A576-C7263B1875AF}" srcId="{709FEE2A-4EEA-4B33-A603-89C75DBEF86A}" destId="{7E4A7171-1F40-43FB-B292-69B4FCF15712}" srcOrd="0" destOrd="0" parTransId="{39599727-725E-4B34-8232-A3A4BF52B427}" sibTransId="{A839851C-7B2E-4ACC-B2A7-2BDDA7119DB4}"/>
    <dgm:cxn modelId="{62AC77A4-97A9-47AB-968B-91B75E7C54C7}" srcId="{3572D94C-B1DE-4A1E-9397-3B9964C2B66A}" destId="{9B13C847-A98D-4A84-8ED0-D45D8EB5CB2B}" srcOrd="0" destOrd="0" parTransId="{ACF66B9D-87B8-4C19-A89B-D25341DEA9D3}" sibTransId="{B2261277-B935-4A44-B154-7A240B2C8373}"/>
    <dgm:cxn modelId="{46D818AB-2458-40D5-8573-0E666A9AA5A9}" type="presOf" srcId="{9B13C847-A98D-4A84-8ED0-D45D8EB5CB2B}" destId="{054A4F5E-BF06-44BC-B173-76D94A1A40D2}" srcOrd="0" destOrd="0" presId="urn:microsoft.com/office/officeart/2016/7/layout/RoundedRectangleTimeline"/>
    <dgm:cxn modelId="{616CBCAB-C581-4EB3-8143-E3453F061C13}" type="presOf" srcId="{7E4A7171-1F40-43FB-B292-69B4FCF15712}" destId="{30DFC5F8-B0AD-4E58-B067-B854F5EE514C}" srcOrd="0" destOrd="0" presId="urn:microsoft.com/office/officeart/2016/7/layout/RoundedRectangleTimeline"/>
    <dgm:cxn modelId="{3C4984AD-2180-4E60-B226-774CE24BE4B4}" type="presOf" srcId="{795C1415-1EF8-4517-BBB8-396D52ADE7FE}" destId="{4C4EE8A4-02D7-4E03-8CD9-498D9211671A}" srcOrd="0" destOrd="0" presId="urn:microsoft.com/office/officeart/2016/7/layout/RoundedRectangleTimeline"/>
    <dgm:cxn modelId="{FF4926B6-2690-4998-8193-4D6AE4519A68}" srcId="{795C1415-1EF8-4517-BBB8-396D52ADE7FE}" destId="{45860862-88B2-48B9-9B50-1A0E8003C676}" srcOrd="4" destOrd="0" parTransId="{43EB6112-0C7E-4898-A125-318C92EEBD29}" sibTransId="{B5309153-1B19-4340-B935-505A4202CCF8}"/>
    <dgm:cxn modelId="{BE710BBA-6B87-4B90-8FCF-7AFFD73EB7AF}" type="presOf" srcId="{702F915F-C978-4648-B364-21C3EE3D6593}" destId="{1F04AEB0-F37A-47CD-A388-1B320107BAF3}" srcOrd="0" destOrd="0" presId="urn:microsoft.com/office/officeart/2016/7/layout/RoundedRectangleTimeline"/>
    <dgm:cxn modelId="{234C33C4-2974-4E32-8D38-69DCDC559904}" type="presOf" srcId="{153C0BD5-7D15-4F69-AABE-2112E25D07F8}" destId="{6051278A-BAC6-48D2-91CB-2D62E53F01CF}" srcOrd="0" destOrd="0" presId="urn:microsoft.com/office/officeart/2016/7/layout/RoundedRectangleTimeline"/>
    <dgm:cxn modelId="{2F34FACB-D8B3-4897-9786-4B50448E3DE3}" type="presOf" srcId="{709FEE2A-4EEA-4B33-A603-89C75DBEF86A}" destId="{150A2FD8-2D3F-42EF-BD98-8CA9E7332BE4}" srcOrd="0" destOrd="0" presId="urn:microsoft.com/office/officeart/2016/7/layout/RoundedRectangleTimeline"/>
    <dgm:cxn modelId="{708BFFDE-04AD-40F2-B4CD-91FBFF38452E}" type="presOf" srcId="{06C91B53-52AE-4EA7-AC00-2A51CDFC786D}" destId="{8AE2EC57-A041-47C9-962E-9B293D34843F}" srcOrd="0" destOrd="0" presId="urn:microsoft.com/office/officeart/2016/7/layout/RoundedRectangleTimeline"/>
    <dgm:cxn modelId="{CC5B1EE3-28D1-4ED0-A466-1E6B2285BAB3}" type="presOf" srcId="{7C6FDCBB-C69D-443E-95CE-FF77EC4D6AB7}" destId="{C873C25C-3549-4533-9C01-0EE7D7358DCB}" srcOrd="0" destOrd="0" presId="urn:microsoft.com/office/officeart/2016/7/layout/RoundedRectangleTimeline"/>
    <dgm:cxn modelId="{A3C690EC-26BB-4CFB-B88E-7850BDF84337}" srcId="{795C1415-1EF8-4517-BBB8-396D52ADE7FE}" destId="{9803BDB2-7E1F-49FA-AB78-70E03DB21444}" srcOrd="0" destOrd="0" parTransId="{B2CC8A25-9C77-43B6-9A82-58B25FFD12B9}" sibTransId="{5C67E655-0804-4578-8275-6AED1A941DC7}"/>
    <dgm:cxn modelId="{73C94BED-1437-479E-A0F1-D53B6B5C166A}" type="presOf" srcId="{9803BDB2-7E1F-49FA-AB78-70E03DB21444}" destId="{61C3670D-6A7B-4392-A4D5-FAE90F933125}" srcOrd="0" destOrd="0" presId="urn:microsoft.com/office/officeart/2016/7/layout/RoundedRectangleTimeline"/>
    <dgm:cxn modelId="{6DCEC062-80C9-49A6-995F-AF950CB4EC02}" type="presParOf" srcId="{4C4EE8A4-02D7-4E03-8CD9-498D9211671A}" destId="{EB9EDB51-3996-4091-9F5F-5C9AFB4876C5}" srcOrd="0" destOrd="0" presId="urn:microsoft.com/office/officeart/2016/7/layout/RoundedRectangleTimeline"/>
    <dgm:cxn modelId="{B346FEB4-8B97-498C-B47A-F79F25C9C1D8}" type="presParOf" srcId="{EB9EDB51-3996-4091-9F5F-5C9AFB4876C5}" destId="{61C3670D-6A7B-4392-A4D5-FAE90F933125}" srcOrd="0" destOrd="0" presId="urn:microsoft.com/office/officeart/2016/7/layout/RoundedRectangleTimeline"/>
    <dgm:cxn modelId="{2080C36F-123D-4494-B9C1-30016C7D74DF}" type="presParOf" srcId="{EB9EDB51-3996-4091-9F5F-5C9AFB4876C5}" destId="{1F04AEB0-F37A-47CD-A388-1B320107BAF3}" srcOrd="1" destOrd="0" presId="urn:microsoft.com/office/officeart/2016/7/layout/RoundedRectangleTimeline"/>
    <dgm:cxn modelId="{E747DE76-74B4-44FB-BCF6-6CC29026E243}" type="presParOf" srcId="{EB9EDB51-3996-4091-9F5F-5C9AFB4876C5}" destId="{1C2E9DFA-19D6-493C-BEC8-F4ADC6B39576}" srcOrd="2" destOrd="0" presId="urn:microsoft.com/office/officeart/2016/7/layout/RoundedRectangleTimeline"/>
    <dgm:cxn modelId="{0DE0C0B4-9B66-434B-BF8F-C7040AFAB480}" type="presParOf" srcId="{EB9EDB51-3996-4091-9F5F-5C9AFB4876C5}" destId="{AD20EC65-4AC4-40D7-A83D-8260C0028F8B}" srcOrd="3" destOrd="0" presId="urn:microsoft.com/office/officeart/2016/7/layout/RoundedRectangleTimeline"/>
    <dgm:cxn modelId="{6B5825CB-1304-4114-8EEA-CA612333F2C8}" type="presParOf" srcId="{EB9EDB51-3996-4091-9F5F-5C9AFB4876C5}" destId="{FCC25D2C-FD6C-46FE-9208-4FAF85D6C956}" srcOrd="4" destOrd="0" presId="urn:microsoft.com/office/officeart/2016/7/layout/RoundedRectangleTimeline"/>
    <dgm:cxn modelId="{ADB011F8-09C8-4206-9E54-BE9543989251}" type="presParOf" srcId="{4C4EE8A4-02D7-4E03-8CD9-498D9211671A}" destId="{42258B10-B55D-41B3-84AB-24A57701C46C}" srcOrd="1" destOrd="0" presId="urn:microsoft.com/office/officeart/2016/7/layout/RoundedRectangleTimeline"/>
    <dgm:cxn modelId="{3CDEF422-5E7C-48CD-990D-0ACE5EC3F7B8}" type="presParOf" srcId="{4C4EE8A4-02D7-4E03-8CD9-498D9211671A}" destId="{B4F537D0-798E-445F-AE90-E6944088356C}" srcOrd="2" destOrd="0" presId="urn:microsoft.com/office/officeart/2016/7/layout/RoundedRectangleTimeline"/>
    <dgm:cxn modelId="{E3685BF5-C164-4A58-996B-C10B2CF98373}" type="presParOf" srcId="{B4F537D0-798E-445F-AE90-E6944088356C}" destId="{6051278A-BAC6-48D2-91CB-2D62E53F01CF}" srcOrd="0" destOrd="0" presId="urn:microsoft.com/office/officeart/2016/7/layout/RoundedRectangleTimeline"/>
    <dgm:cxn modelId="{1E92335E-59AB-4058-8335-DBB7FD9742DD}" type="presParOf" srcId="{B4F537D0-798E-445F-AE90-E6944088356C}" destId="{C873C25C-3549-4533-9C01-0EE7D7358DCB}" srcOrd="1" destOrd="0" presId="urn:microsoft.com/office/officeart/2016/7/layout/RoundedRectangleTimeline"/>
    <dgm:cxn modelId="{CA411815-CE91-4228-B87B-5C154BE3B857}" type="presParOf" srcId="{B4F537D0-798E-445F-AE90-E6944088356C}" destId="{F5A78644-36F1-47FF-B4E5-D0BA77BBA77B}" srcOrd="2" destOrd="0" presId="urn:microsoft.com/office/officeart/2016/7/layout/RoundedRectangleTimeline"/>
    <dgm:cxn modelId="{488C8333-BCF3-4922-A2FA-786827070473}" type="presParOf" srcId="{B4F537D0-798E-445F-AE90-E6944088356C}" destId="{336FBE4E-25D4-4422-90F2-3BA30441E06E}" srcOrd="3" destOrd="0" presId="urn:microsoft.com/office/officeart/2016/7/layout/RoundedRectangleTimeline"/>
    <dgm:cxn modelId="{E85C4AF2-0A37-4F49-BEA5-9BEB6334C5EE}" type="presParOf" srcId="{B4F537D0-798E-445F-AE90-E6944088356C}" destId="{0516E00C-B3A4-4E31-BB97-322DA2D86B82}" srcOrd="4" destOrd="0" presId="urn:microsoft.com/office/officeart/2016/7/layout/RoundedRectangleTimeline"/>
    <dgm:cxn modelId="{F0097FCC-E0CE-4DD4-BC78-548339CB71DE}" type="presParOf" srcId="{4C4EE8A4-02D7-4E03-8CD9-498D9211671A}" destId="{EF1E8EB5-A066-41E5-9EB8-97441ACFA860}" srcOrd="3" destOrd="0" presId="urn:microsoft.com/office/officeart/2016/7/layout/RoundedRectangleTimeline"/>
    <dgm:cxn modelId="{7E194D3C-5DED-475E-A8B3-01A92C159112}" type="presParOf" srcId="{4C4EE8A4-02D7-4E03-8CD9-498D9211671A}" destId="{47C76906-ED08-4BC8-A8FA-45FE0A05FD99}" srcOrd="4" destOrd="0" presId="urn:microsoft.com/office/officeart/2016/7/layout/RoundedRectangleTimeline"/>
    <dgm:cxn modelId="{1BEDBA59-243B-48F2-90FE-2664C3FBAC6D}" type="presParOf" srcId="{47C76906-ED08-4BC8-A8FA-45FE0A05FD99}" destId="{795C84DC-9318-43FD-9D58-5D0E49D798E8}" srcOrd="0" destOrd="0" presId="urn:microsoft.com/office/officeart/2016/7/layout/RoundedRectangleTimeline"/>
    <dgm:cxn modelId="{4AEC01A7-B634-4107-945B-382325B630E5}" type="presParOf" srcId="{47C76906-ED08-4BC8-A8FA-45FE0A05FD99}" destId="{AE99AEDB-5932-49B2-877C-89A027F0309A}" srcOrd="1" destOrd="0" presId="urn:microsoft.com/office/officeart/2016/7/layout/RoundedRectangleTimeline"/>
    <dgm:cxn modelId="{44156397-DEF6-4DA8-A6B5-1DE6E8C0B31A}" type="presParOf" srcId="{47C76906-ED08-4BC8-A8FA-45FE0A05FD99}" destId="{8E8517E3-3969-4F1E-B472-F026A61C52D7}" srcOrd="2" destOrd="0" presId="urn:microsoft.com/office/officeart/2016/7/layout/RoundedRectangleTimeline"/>
    <dgm:cxn modelId="{DB428A89-1C55-419C-BF67-3286206ACA44}" type="presParOf" srcId="{47C76906-ED08-4BC8-A8FA-45FE0A05FD99}" destId="{EC965C92-574B-4AE7-BDA0-A3DF5BC1EBCF}" srcOrd="3" destOrd="0" presId="urn:microsoft.com/office/officeart/2016/7/layout/RoundedRectangleTimeline"/>
    <dgm:cxn modelId="{03314E77-1DE5-4304-A565-6966EBF08863}" type="presParOf" srcId="{47C76906-ED08-4BC8-A8FA-45FE0A05FD99}" destId="{FDEA0AFA-012F-4D5A-8A75-F2F0BC8803E1}" srcOrd="4" destOrd="0" presId="urn:microsoft.com/office/officeart/2016/7/layout/RoundedRectangleTimeline"/>
    <dgm:cxn modelId="{0D353A19-689A-4D5C-9C78-303D5AF29905}" type="presParOf" srcId="{4C4EE8A4-02D7-4E03-8CD9-498D9211671A}" destId="{DFCCBE06-6814-4CD9-93B0-B980D69E6651}" srcOrd="5" destOrd="0" presId="urn:microsoft.com/office/officeart/2016/7/layout/RoundedRectangleTimeline"/>
    <dgm:cxn modelId="{6C762D56-DC58-4011-9E24-357A56F8603D}" type="presParOf" srcId="{4C4EE8A4-02D7-4E03-8CD9-498D9211671A}" destId="{B4D57980-6F19-4050-86A1-090255E3693E}" srcOrd="6" destOrd="0" presId="urn:microsoft.com/office/officeart/2016/7/layout/RoundedRectangleTimeline"/>
    <dgm:cxn modelId="{5B5E9FDC-6227-4356-BAFC-B58071E23BA7}" type="presParOf" srcId="{B4D57980-6F19-4050-86A1-090255E3693E}" destId="{150A2FD8-2D3F-42EF-BD98-8CA9E7332BE4}" srcOrd="0" destOrd="0" presId="urn:microsoft.com/office/officeart/2016/7/layout/RoundedRectangleTimeline"/>
    <dgm:cxn modelId="{AABD0C69-20BD-47C7-AD6F-77820A22B0CD}" type="presParOf" srcId="{B4D57980-6F19-4050-86A1-090255E3693E}" destId="{30DFC5F8-B0AD-4E58-B067-B854F5EE514C}" srcOrd="1" destOrd="0" presId="urn:microsoft.com/office/officeart/2016/7/layout/RoundedRectangleTimeline"/>
    <dgm:cxn modelId="{A0BCA790-1DBF-4F5D-9360-511A80BCAB67}" type="presParOf" srcId="{B4D57980-6F19-4050-86A1-090255E3693E}" destId="{8106069C-6BC5-40F4-A8D1-FD662E2FD330}" srcOrd="2" destOrd="0" presId="urn:microsoft.com/office/officeart/2016/7/layout/RoundedRectangleTimeline"/>
    <dgm:cxn modelId="{12F462E2-DE21-4E0D-9737-F8DC99475443}" type="presParOf" srcId="{B4D57980-6F19-4050-86A1-090255E3693E}" destId="{959BB3ED-98F9-42A0-A01B-E2122FF94C0F}" srcOrd="3" destOrd="0" presId="urn:microsoft.com/office/officeart/2016/7/layout/RoundedRectangleTimeline"/>
    <dgm:cxn modelId="{A1E4E157-C805-42E9-B825-0E57AD363AE9}" type="presParOf" srcId="{B4D57980-6F19-4050-86A1-090255E3693E}" destId="{ADE080D2-4FCC-4864-B9F5-13793686E67E}" srcOrd="4" destOrd="0" presId="urn:microsoft.com/office/officeart/2016/7/layout/RoundedRectangleTimeline"/>
    <dgm:cxn modelId="{C362855C-F806-442F-A49D-66C3CACDEBF2}" type="presParOf" srcId="{4C4EE8A4-02D7-4E03-8CD9-498D9211671A}" destId="{8F377CD0-6172-4DFF-8937-FC9F36EF162F}" srcOrd="7" destOrd="0" presId="urn:microsoft.com/office/officeart/2016/7/layout/RoundedRectangleTimeline"/>
    <dgm:cxn modelId="{F8CC3389-DF70-45D0-801B-39346D29080E}" type="presParOf" srcId="{4C4EE8A4-02D7-4E03-8CD9-498D9211671A}" destId="{CC839F8A-8615-4848-B615-862B18C2AACD}" srcOrd="8" destOrd="0" presId="urn:microsoft.com/office/officeart/2016/7/layout/RoundedRectangleTimeline"/>
    <dgm:cxn modelId="{6B48AC46-F4B6-4A52-B483-3E17BC81BECA}" type="presParOf" srcId="{CC839F8A-8615-4848-B615-862B18C2AACD}" destId="{73E07F55-5C7D-4CA3-9D99-11D9960242A0}" srcOrd="0" destOrd="0" presId="urn:microsoft.com/office/officeart/2016/7/layout/RoundedRectangleTimeline"/>
    <dgm:cxn modelId="{1F28AA28-6BE2-43AF-8DD0-DD680B7C6A55}" type="presParOf" srcId="{CC839F8A-8615-4848-B615-862B18C2AACD}" destId="{8AE2EC57-A041-47C9-962E-9B293D34843F}" srcOrd="1" destOrd="0" presId="urn:microsoft.com/office/officeart/2016/7/layout/RoundedRectangleTimeline"/>
    <dgm:cxn modelId="{FFEBA279-67EC-452B-979E-AE5F7855F6BB}" type="presParOf" srcId="{CC839F8A-8615-4848-B615-862B18C2AACD}" destId="{D39C86F7-2B3C-4BCC-9A2E-E2E3CCA8F422}" srcOrd="2" destOrd="0" presId="urn:microsoft.com/office/officeart/2016/7/layout/RoundedRectangleTimeline"/>
    <dgm:cxn modelId="{917312C2-E66D-4FBD-8A28-42CC5B48C752}" type="presParOf" srcId="{CC839F8A-8615-4848-B615-862B18C2AACD}" destId="{82627804-F48D-4F97-B0CD-957AF6AFCE95}" srcOrd="3" destOrd="0" presId="urn:microsoft.com/office/officeart/2016/7/layout/RoundedRectangleTimeline"/>
    <dgm:cxn modelId="{E03E39C7-FD51-42DA-A8F9-BDE188EFBC78}" type="presParOf" srcId="{CC839F8A-8615-4848-B615-862B18C2AACD}" destId="{FB3CB403-7569-4CCE-AE24-694B5DFB6900}" srcOrd="4" destOrd="0" presId="urn:microsoft.com/office/officeart/2016/7/layout/RoundedRectangleTimeline"/>
    <dgm:cxn modelId="{45B919B5-DD6A-4C18-8354-A766310126E8}" type="presParOf" srcId="{4C4EE8A4-02D7-4E03-8CD9-498D9211671A}" destId="{B1082174-D1B8-4105-9028-EB62B20E534A}" srcOrd="9" destOrd="0" presId="urn:microsoft.com/office/officeart/2016/7/layout/RoundedRectangleTimeline"/>
    <dgm:cxn modelId="{C0FB64DF-D68C-431A-8A52-22879F1B43A0}" type="presParOf" srcId="{4C4EE8A4-02D7-4E03-8CD9-498D9211671A}" destId="{5E62B196-08B5-4CF6-B391-132B035621A8}" srcOrd="10" destOrd="0" presId="urn:microsoft.com/office/officeart/2016/7/layout/RoundedRectangleTimeline"/>
    <dgm:cxn modelId="{53898EBC-2F84-484D-ADBF-32F88FD1830C}" type="presParOf" srcId="{5E62B196-08B5-4CF6-B391-132B035621A8}" destId="{E93A5A96-1F4C-497F-A144-2D6F78C9249B}" srcOrd="0" destOrd="0" presId="urn:microsoft.com/office/officeart/2016/7/layout/RoundedRectangleTimeline"/>
    <dgm:cxn modelId="{C1CF4BEE-E60D-4E7B-A79A-0CC82213099E}" type="presParOf" srcId="{5E62B196-08B5-4CF6-B391-132B035621A8}" destId="{054A4F5E-BF06-44BC-B173-76D94A1A40D2}" srcOrd="1" destOrd="0" presId="urn:microsoft.com/office/officeart/2016/7/layout/RoundedRectangleTimeline"/>
    <dgm:cxn modelId="{60C605E5-4891-4462-BEE1-C403DA5BD97B}" type="presParOf" srcId="{5E62B196-08B5-4CF6-B391-132B035621A8}" destId="{371B5E2F-945A-475D-996B-D3984F63ED59}" srcOrd="2" destOrd="0" presId="urn:microsoft.com/office/officeart/2016/7/layout/RoundedRectangleTimeline"/>
    <dgm:cxn modelId="{F762D826-4FAA-4D93-85EF-ABC0D230B3CD}" type="presParOf" srcId="{5E62B196-08B5-4CF6-B391-132B035621A8}" destId="{E1C16C3F-314A-41C9-B6A2-1FCC05612698}" srcOrd="3" destOrd="0" presId="urn:microsoft.com/office/officeart/2016/7/layout/RoundedRectangleTimeline"/>
    <dgm:cxn modelId="{F0EA2462-A952-4A39-9238-B58AB1B2B25F}" type="presParOf" srcId="{5E62B196-08B5-4CF6-B391-132B035621A8}" destId="{DED99831-5F6F-4652-8BED-2E5D5CB0A23C}"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47BC3E-799A-4A8F-A0C4-6DAC96DF9895}" type="doc">
      <dgm:prSet loTypeId="urn:microsoft.com/office/officeart/2005/8/layout/hProcess4" loCatId="process" qsTypeId="urn:microsoft.com/office/officeart/2005/8/quickstyle/simple1" qsCatId="simple" csTypeId="urn:microsoft.com/office/officeart/2005/8/colors/colorful5" csCatId="colorful" phldr="1"/>
      <dgm:spPr/>
      <dgm:t>
        <a:bodyPr/>
        <a:lstStyle/>
        <a:p>
          <a:endParaRPr lang="en-US"/>
        </a:p>
      </dgm:t>
    </dgm:pt>
    <dgm:pt modelId="{D9BA6A1C-6660-42DF-859E-BD0481982B15}">
      <dgm:prSet phldrT="[Text]"/>
      <dgm:spPr/>
      <dgm:t>
        <a:bodyPr/>
        <a:lstStyle/>
        <a:p>
          <a:r>
            <a:rPr lang="en-US" dirty="0"/>
            <a:t>Symbolic AI</a:t>
          </a:r>
        </a:p>
      </dgm:t>
    </dgm:pt>
    <dgm:pt modelId="{17959285-EEF1-4DA4-915A-EF1509F7DECD}" type="parTrans" cxnId="{2DE57767-2807-43EB-930D-5777AB593350}">
      <dgm:prSet/>
      <dgm:spPr/>
      <dgm:t>
        <a:bodyPr/>
        <a:lstStyle/>
        <a:p>
          <a:endParaRPr lang="en-US"/>
        </a:p>
      </dgm:t>
    </dgm:pt>
    <dgm:pt modelId="{E17DE346-854A-4171-A07A-9B76660ED0C3}" type="sibTrans" cxnId="{2DE57767-2807-43EB-930D-5777AB593350}">
      <dgm:prSet/>
      <dgm:spPr/>
      <dgm:t>
        <a:bodyPr/>
        <a:lstStyle/>
        <a:p>
          <a:endParaRPr lang="en-US"/>
        </a:p>
      </dgm:t>
    </dgm:pt>
    <dgm:pt modelId="{46F51944-3F09-41D7-94DB-8EF890A9FD91}">
      <dgm:prSet phldrT="[Text]"/>
      <dgm:spPr/>
      <dgm:t>
        <a:bodyPr/>
        <a:lstStyle/>
        <a:p>
          <a:r>
            <a:rPr lang="en-US" dirty="0"/>
            <a:t>Logical rules represent knowledge</a:t>
          </a:r>
        </a:p>
      </dgm:t>
    </dgm:pt>
    <dgm:pt modelId="{586713A4-EFBF-411A-B65B-1258122D4F4B}" type="parTrans" cxnId="{3B3E7F93-3B0B-43CF-A081-03067C9FCA2C}">
      <dgm:prSet/>
      <dgm:spPr/>
      <dgm:t>
        <a:bodyPr/>
        <a:lstStyle/>
        <a:p>
          <a:endParaRPr lang="en-US"/>
        </a:p>
      </dgm:t>
    </dgm:pt>
    <dgm:pt modelId="{149C43FC-657E-4D09-BA74-FF3D0C96EC7F}" type="sibTrans" cxnId="{3B3E7F93-3B0B-43CF-A081-03067C9FCA2C}">
      <dgm:prSet/>
      <dgm:spPr/>
      <dgm:t>
        <a:bodyPr/>
        <a:lstStyle/>
        <a:p>
          <a:endParaRPr lang="en-US"/>
        </a:p>
      </dgm:t>
    </dgm:pt>
    <dgm:pt modelId="{52CAAC3F-C81B-4313-ADFC-807D0179A446}">
      <dgm:prSet phldrT="[Text]"/>
      <dgm:spPr/>
      <dgm:t>
        <a:bodyPr/>
        <a:lstStyle/>
        <a:p>
          <a:r>
            <a:rPr lang="en-US" dirty="0"/>
            <a:t>No learning capability</a:t>
          </a:r>
        </a:p>
      </dgm:t>
    </dgm:pt>
    <dgm:pt modelId="{2873C236-1C8C-4AA7-B7C6-663BE21D250C}" type="parTrans" cxnId="{78CCB9C1-1E1D-48AA-9926-0815EF639DBF}">
      <dgm:prSet/>
      <dgm:spPr/>
      <dgm:t>
        <a:bodyPr/>
        <a:lstStyle/>
        <a:p>
          <a:endParaRPr lang="en-US"/>
        </a:p>
      </dgm:t>
    </dgm:pt>
    <dgm:pt modelId="{CC9AC126-3F1C-497E-88CD-1AD7F427247F}" type="sibTrans" cxnId="{78CCB9C1-1E1D-48AA-9926-0815EF639DBF}">
      <dgm:prSet/>
      <dgm:spPr/>
      <dgm:t>
        <a:bodyPr/>
        <a:lstStyle/>
        <a:p>
          <a:endParaRPr lang="en-US"/>
        </a:p>
      </dgm:t>
    </dgm:pt>
    <dgm:pt modelId="{2D71FE78-A22D-4671-907C-2AA484B34F24}">
      <dgm:prSet phldrT="[Text]"/>
      <dgm:spPr/>
      <dgm:t>
        <a:bodyPr/>
        <a:lstStyle/>
        <a:p>
          <a:r>
            <a:rPr lang="en-US" dirty="0"/>
            <a:t>Statistical AI</a:t>
          </a:r>
        </a:p>
      </dgm:t>
    </dgm:pt>
    <dgm:pt modelId="{EC5C9B12-DE44-45FA-800A-6E5D8D346B20}" type="parTrans" cxnId="{72ECFBAE-84A8-49BB-B570-62A5D34995D6}">
      <dgm:prSet/>
      <dgm:spPr/>
      <dgm:t>
        <a:bodyPr/>
        <a:lstStyle/>
        <a:p>
          <a:endParaRPr lang="en-US"/>
        </a:p>
      </dgm:t>
    </dgm:pt>
    <dgm:pt modelId="{5610A5B1-8583-449E-A3F2-D6EC8FEB7C56}" type="sibTrans" cxnId="{72ECFBAE-84A8-49BB-B570-62A5D34995D6}">
      <dgm:prSet/>
      <dgm:spPr/>
      <dgm:t>
        <a:bodyPr/>
        <a:lstStyle/>
        <a:p>
          <a:endParaRPr lang="en-US"/>
        </a:p>
      </dgm:t>
    </dgm:pt>
    <dgm:pt modelId="{CD574AB5-91DC-4272-BFF2-1C6A89B1E99C}">
      <dgm:prSet phldrT="[Text]"/>
      <dgm:spPr/>
      <dgm:t>
        <a:bodyPr/>
        <a:lstStyle/>
        <a:p>
          <a:r>
            <a:rPr lang="en-US" dirty="0"/>
            <a:t>Specific domains training on Big Data</a:t>
          </a:r>
        </a:p>
      </dgm:t>
    </dgm:pt>
    <dgm:pt modelId="{178F399C-7C76-4114-A187-460D44C90F0E}" type="parTrans" cxnId="{4DACDEA6-E6C0-4A7E-AF6D-7A5682550E5E}">
      <dgm:prSet/>
      <dgm:spPr/>
      <dgm:t>
        <a:bodyPr/>
        <a:lstStyle/>
        <a:p>
          <a:endParaRPr lang="en-US"/>
        </a:p>
      </dgm:t>
    </dgm:pt>
    <dgm:pt modelId="{3458E1B0-033B-4241-BBC5-5B851DD4872B}" type="sibTrans" cxnId="{4DACDEA6-E6C0-4A7E-AF6D-7A5682550E5E}">
      <dgm:prSet/>
      <dgm:spPr/>
      <dgm:t>
        <a:bodyPr/>
        <a:lstStyle/>
        <a:p>
          <a:endParaRPr lang="en-US"/>
        </a:p>
      </dgm:t>
    </dgm:pt>
    <dgm:pt modelId="{47963807-9765-465F-8E9C-3079F6FED2FB}">
      <dgm:prSet phldrT="[Text]"/>
      <dgm:spPr/>
      <dgm:t>
        <a:bodyPr/>
        <a:lstStyle/>
        <a:p>
          <a:r>
            <a:rPr lang="en-US" dirty="0"/>
            <a:t>Black box models</a:t>
          </a:r>
        </a:p>
      </dgm:t>
    </dgm:pt>
    <dgm:pt modelId="{491D587E-6AAA-4FB6-8705-EE38904546D0}" type="parTrans" cxnId="{913FE444-4EA9-431F-9828-CB6B65667B0F}">
      <dgm:prSet/>
      <dgm:spPr/>
      <dgm:t>
        <a:bodyPr/>
        <a:lstStyle/>
        <a:p>
          <a:endParaRPr lang="en-US"/>
        </a:p>
      </dgm:t>
    </dgm:pt>
    <dgm:pt modelId="{7AB7B07C-BDEF-4AF2-AC58-62058FB0B1CE}" type="sibTrans" cxnId="{913FE444-4EA9-431F-9828-CB6B65667B0F}">
      <dgm:prSet/>
      <dgm:spPr/>
      <dgm:t>
        <a:bodyPr/>
        <a:lstStyle/>
        <a:p>
          <a:endParaRPr lang="en-US"/>
        </a:p>
      </dgm:t>
    </dgm:pt>
    <dgm:pt modelId="{29FFC922-3F28-4D07-878D-713015718218}">
      <dgm:prSet phldrT="[Text]"/>
      <dgm:spPr/>
      <dgm:t>
        <a:bodyPr/>
        <a:lstStyle/>
        <a:p>
          <a:r>
            <a:rPr lang="en-US" dirty="0"/>
            <a:t>Explainable AI</a:t>
          </a:r>
        </a:p>
      </dgm:t>
    </dgm:pt>
    <dgm:pt modelId="{28923E5C-0DF4-46AE-BDE7-2A6007C9AD64}" type="parTrans" cxnId="{DBD354FD-1938-43E8-9E18-AD8E8B1FFFB2}">
      <dgm:prSet/>
      <dgm:spPr/>
      <dgm:t>
        <a:bodyPr/>
        <a:lstStyle/>
        <a:p>
          <a:endParaRPr lang="en-US"/>
        </a:p>
      </dgm:t>
    </dgm:pt>
    <dgm:pt modelId="{428CF4F4-69B2-4AA3-8ECF-6AD2C637C1B0}" type="sibTrans" cxnId="{DBD354FD-1938-43E8-9E18-AD8E8B1FFFB2}">
      <dgm:prSet/>
      <dgm:spPr/>
      <dgm:t>
        <a:bodyPr/>
        <a:lstStyle/>
        <a:p>
          <a:endParaRPr lang="en-US"/>
        </a:p>
      </dgm:t>
    </dgm:pt>
    <dgm:pt modelId="{2B7622E7-F524-47F0-9DBA-101DB133CAEB}">
      <dgm:prSet phldrT="[Text]"/>
      <dgm:spPr/>
      <dgm:t>
        <a:bodyPr/>
        <a:lstStyle/>
        <a:p>
          <a:r>
            <a:rPr lang="en-US" dirty="0"/>
            <a:t>Explanatory models</a:t>
          </a:r>
        </a:p>
      </dgm:t>
    </dgm:pt>
    <dgm:pt modelId="{B1D408F8-5AA3-41AC-AC58-DBD64F8BE204}" type="parTrans" cxnId="{7F744568-59C9-4F97-85F6-900DA34B76B3}">
      <dgm:prSet/>
      <dgm:spPr/>
      <dgm:t>
        <a:bodyPr/>
        <a:lstStyle/>
        <a:p>
          <a:endParaRPr lang="en-US"/>
        </a:p>
      </dgm:t>
    </dgm:pt>
    <dgm:pt modelId="{00BABEF4-B956-4300-9FA1-67D55693C74C}" type="sibTrans" cxnId="{7F744568-59C9-4F97-85F6-900DA34B76B3}">
      <dgm:prSet/>
      <dgm:spPr/>
      <dgm:t>
        <a:bodyPr/>
        <a:lstStyle/>
        <a:p>
          <a:endParaRPr lang="en-US"/>
        </a:p>
      </dgm:t>
    </dgm:pt>
    <dgm:pt modelId="{24AFB0C5-05DB-4CAE-BF6E-B385877452DB}">
      <dgm:prSet phldrT="[Text]"/>
      <dgm:spPr/>
      <dgm:t>
        <a:bodyPr/>
        <a:lstStyle/>
        <a:p>
          <a:r>
            <a:rPr lang="en-US" dirty="0"/>
            <a:t>Learn and reason with new situations</a:t>
          </a:r>
        </a:p>
      </dgm:t>
    </dgm:pt>
    <dgm:pt modelId="{18728026-97E7-433B-82CC-8638C0031CC0}" type="parTrans" cxnId="{7C4F88DA-B566-42D4-9367-D50A1CA77354}">
      <dgm:prSet/>
      <dgm:spPr/>
      <dgm:t>
        <a:bodyPr/>
        <a:lstStyle/>
        <a:p>
          <a:endParaRPr lang="en-US"/>
        </a:p>
      </dgm:t>
    </dgm:pt>
    <dgm:pt modelId="{0796B20C-D6AA-42B1-AA41-BA92E0610099}" type="sibTrans" cxnId="{7C4F88DA-B566-42D4-9367-D50A1CA77354}">
      <dgm:prSet/>
      <dgm:spPr/>
      <dgm:t>
        <a:bodyPr/>
        <a:lstStyle/>
        <a:p>
          <a:endParaRPr lang="en-US"/>
        </a:p>
      </dgm:t>
    </dgm:pt>
    <dgm:pt modelId="{FCE7027F-5BD2-4005-86A3-009656335ABA}" type="pres">
      <dgm:prSet presAssocID="{6A47BC3E-799A-4A8F-A0C4-6DAC96DF9895}" presName="Name0" presStyleCnt="0">
        <dgm:presLayoutVars>
          <dgm:dir/>
          <dgm:animLvl val="lvl"/>
          <dgm:resizeHandles val="exact"/>
        </dgm:presLayoutVars>
      </dgm:prSet>
      <dgm:spPr/>
    </dgm:pt>
    <dgm:pt modelId="{9EEFB62D-8F42-4006-B655-F7815C7AA4BF}" type="pres">
      <dgm:prSet presAssocID="{6A47BC3E-799A-4A8F-A0C4-6DAC96DF9895}" presName="tSp" presStyleCnt="0"/>
      <dgm:spPr/>
    </dgm:pt>
    <dgm:pt modelId="{A4B791F9-70B4-4436-B9A9-548A84972774}" type="pres">
      <dgm:prSet presAssocID="{6A47BC3E-799A-4A8F-A0C4-6DAC96DF9895}" presName="bSp" presStyleCnt="0"/>
      <dgm:spPr/>
    </dgm:pt>
    <dgm:pt modelId="{79815419-A158-4078-B4A7-5094B840FAAE}" type="pres">
      <dgm:prSet presAssocID="{6A47BC3E-799A-4A8F-A0C4-6DAC96DF9895}" presName="process" presStyleCnt="0"/>
      <dgm:spPr/>
    </dgm:pt>
    <dgm:pt modelId="{B3CF69CA-6987-4974-88CC-AC16B360FB9B}" type="pres">
      <dgm:prSet presAssocID="{D9BA6A1C-6660-42DF-859E-BD0481982B15}" presName="composite1" presStyleCnt="0"/>
      <dgm:spPr/>
    </dgm:pt>
    <dgm:pt modelId="{43D4760E-ED2E-464C-9351-5E85E05427DB}" type="pres">
      <dgm:prSet presAssocID="{D9BA6A1C-6660-42DF-859E-BD0481982B15}" presName="dummyNode1" presStyleLbl="node1" presStyleIdx="0" presStyleCnt="3"/>
      <dgm:spPr/>
    </dgm:pt>
    <dgm:pt modelId="{7954D8FB-D90F-4915-A747-39F674DA031B}" type="pres">
      <dgm:prSet presAssocID="{D9BA6A1C-6660-42DF-859E-BD0481982B15}" presName="childNode1" presStyleLbl="bgAcc1" presStyleIdx="0" presStyleCnt="3">
        <dgm:presLayoutVars>
          <dgm:bulletEnabled val="1"/>
        </dgm:presLayoutVars>
      </dgm:prSet>
      <dgm:spPr/>
    </dgm:pt>
    <dgm:pt modelId="{4BE77D23-EC2C-4745-AE5B-57B35825328C}" type="pres">
      <dgm:prSet presAssocID="{D9BA6A1C-6660-42DF-859E-BD0481982B15}" presName="childNode1tx" presStyleLbl="bgAcc1" presStyleIdx="0" presStyleCnt="3">
        <dgm:presLayoutVars>
          <dgm:bulletEnabled val="1"/>
        </dgm:presLayoutVars>
      </dgm:prSet>
      <dgm:spPr/>
    </dgm:pt>
    <dgm:pt modelId="{DDB1D922-1209-4189-986C-34FC5B818778}" type="pres">
      <dgm:prSet presAssocID="{D9BA6A1C-6660-42DF-859E-BD0481982B15}" presName="parentNode1" presStyleLbl="node1" presStyleIdx="0" presStyleCnt="3">
        <dgm:presLayoutVars>
          <dgm:chMax val="1"/>
          <dgm:bulletEnabled val="1"/>
        </dgm:presLayoutVars>
      </dgm:prSet>
      <dgm:spPr/>
    </dgm:pt>
    <dgm:pt modelId="{EE98A01A-357D-4F11-BD0C-563FA99A6AE9}" type="pres">
      <dgm:prSet presAssocID="{D9BA6A1C-6660-42DF-859E-BD0481982B15}" presName="connSite1" presStyleCnt="0"/>
      <dgm:spPr/>
    </dgm:pt>
    <dgm:pt modelId="{B17CF4FF-8DA8-4F79-8AD3-CC31300695A7}" type="pres">
      <dgm:prSet presAssocID="{E17DE346-854A-4171-A07A-9B76660ED0C3}" presName="Name9" presStyleLbl="sibTrans2D1" presStyleIdx="0" presStyleCnt="2"/>
      <dgm:spPr/>
    </dgm:pt>
    <dgm:pt modelId="{68D6A1A0-E5F5-42FA-B256-51A29BF89C58}" type="pres">
      <dgm:prSet presAssocID="{2D71FE78-A22D-4671-907C-2AA484B34F24}" presName="composite2" presStyleCnt="0"/>
      <dgm:spPr/>
    </dgm:pt>
    <dgm:pt modelId="{1E1B9599-B633-4822-85BA-755B86AF9DEC}" type="pres">
      <dgm:prSet presAssocID="{2D71FE78-A22D-4671-907C-2AA484B34F24}" presName="dummyNode2" presStyleLbl="node1" presStyleIdx="0" presStyleCnt="3"/>
      <dgm:spPr/>
    </dgm:pt>
    <dgm:pt modelId="{C2904E02-C6C7-4DAB-BB79-63B64C170E26}" type="pres">
      <dgm:prSet presAssocID="{2D71FE78-A22D-4671-907C-2AA484B34F24}" presName="childNode2" presStyleLbl="bgAcc1" presStyleIdx="1" presStyleCnt="3">
        <dgm:presLayoutVars>
          <dgm:bulletEnabled val="1"/>
        </dgm:presLayoutVars>
      </dgm:prSet>
      <dgm:spPr/>
    </dgm:pt>
    <dgm:pt modelId="{7145E631-A9D4-491F-B5CB-C887015C056B}" type="pres">
      <dgm:prSet presAssocID="{2D71FE78-A22D-4671-907C-2AA484B34F24}" presName="childNode2tx" presStyleLbl="bgAcc1" presStyleIdx="1" presStyleCnt="3">
        <dgm:presLayoutVars>
          <dgm:bulletEnabled val="1"/>
        </dgm:presLayoutVars>
      </dgm:prSet>
      <dgm:spPr/>
    </dgm:pt>
    <dgm:pt modelId="{E724709D-F19C-4A1A-AE3C-08CD99398E51}" type="pres">
      <dgm:prSet presAssocID="{2D71FE78-A22D-4671-907C-2AA484B34F24}" presName="parentNode2" presStyleLbl="node1" presStyleIdx="1" presStyleCnt="3">
        <dgm:presLayoutVars>
          <dgm:chMax val="0"/>
          <dgm:bulletEnabled val="1"/>
        </dgm:presLayoutVars>
      </dgm:prSet>
      <dgm:spPr/>
    </dgm:pt>
    <dgm:pt modelId="{E34D51EC-D457-4D28-AFC5-ACECC8CE26A0}" type="pres">
      <dgm:prSet presAssocID="{2D71FE78-A22D-4671-907C-2AA484B34F24}" presName="connSite2" presStyleCnt="0"/>
      <dgm:spPr/>
    </dgm:pt>
    <dgm:pt modelId="{2C74E5FE-1A50-4DA7-841C-5834D43AE782}" type="pres">
      <dgm:prSet presAssocID="{5610A5B1-8583-449E-A3F2-D6EC8FEB7C56}" presName="Name18" presStyleLbl="sibTrans2D1" presStyleIdx="1" presStyleCnt="2"/>
      <dgm:spPr/>
    </dgm:pt>
    <dgm:pt modelId="{89BBC8CD-8A6B-40E6-AC48-880706B8D16E}" type="pres">
      <dgm:prSet presAssocID="{29FFC922-3F28-4D07-878D-713015718218}" presName="composite1" presStyleCnt="0"/>
      <dgm:spPr/>
    </dgm:pt>
    <dgm:pt modelId="{119471E8-5135-4728-8F82-1F30A2871777}" type="pres">
      <dgm:prSet presAssocID="{29FFC922-3F28-4D07-878D-713015718218}" presName="dummyNode1" presStyleLbl="node1" presStyleIdx="1" presStyleCnt="3"/>
      <dgm:spPr/>
    </dgm:pt>
    <dgm:pt modelId="{D097F187-55DD-42DE-AD94-6737658FD995}" type="pres">
      <dgm:prSet presAssocID="{29FFC922-3F28-4D07-878D-713015718218}" presName="childNode1" presStyleLbl="bgAcc1" presStyleIdx="2" presStyleCnt="3">
        <dgm:presLayoutVars>
          <dgm:bulletEnabled val="1"/>
        </dgm:presLayoutVars>
      </dgm:prSet>
      <dgm:spPr/>
    </dgm:pt>
    <dgm:pt modelId="{4BDF9064-7F92-490B-8703-34FA51CB8B6C}" type="pres">
      <dgm:prSet presAssocID="{29FFC922-3F28-4D07-878D-713015718218}" presName="childNode1tx" presStyleLbl="bgAcc1" presStyleIdx="2" presStyleCnt="3">
        <dgm:presLayoutVars>
          <dgm:bulletEnabled val="1"/>
        </dgm:presLayoutVars>
      </dgm:prSet>
      <dgm:spPr/>
    </dgm:pt>
    <dgm:pt modelId="{BA1523EE-AE42-4ACA-9109-BC4F2A35FC5D}" type="pres">
      <dgm:prSet presAssocID="{29FFC922-3F28-4D07-878D-713015718218}" presName="parentNode1" presStyleLbl="node1" presStyleIdx="2" presStyleCnt="3">
        <dgm:presLayoutVars>
          <dgm:chMax val="1"/>
          <dgm:bulletEnabled val="1"/>
        </dgm:presLayoutVars>
      </dgm:prSet>
      <dgm:spPr/>
    </dgm:pt>
    <dgm:pt modelId="{3D0F3DD8-6BE1-4682-8A2F-E125E532BD19}" type="pres">
      <dgm:prSet presAssocID="{29FFC922-3F28-4D07-878D-713015718218}" presName="connSite1" presStyleCnt="0"/>
      <dgm:spPr/>
    </dgm:pt>
  </dgm:ptLst>
  <dgm:cxnLst>
    <dgm:cxn modelId="{486E7D31-FA7E-4C78-A620-553FEADE7484}" type="presOf" srcId="{24AFB0C5-05DB-4CAE-BF6E-B385877452DB}" destId="{D097F187-55DD-42DE-AD94-6737658FD995}" srcOrd="0" destOrd="1" presId="urn:microsoft.com/office/officeart/2005/8/layout/hProcess4"/>
    <dgm:cxn modelId="{5BBE5740-0346-4A74-890E-6843B3E46870}" type="presOf" srcId="{47963807-9765-465F-8E9C-3079F6FED2FB}" destId="{7145E631-A9D4-491F-B5CB-C887015C056B}" srcOrd="1" destOrd="1" presId="urn:microsoft.com/office/officeart/2005/8/layout/hProcess4"/>
    <dgm:cxn modelId="{0CB6C05C-FCDE-46F1-9BB1-1E6C5D47E488}" type="presOf" srcId="{E17DE346-854A-4171-A07A-9B76660ED0C3}" destId="{B17CF4FF-8DA8-4F79-8AD3-CC31300695A7}" srcOrd="0" destOrd="0" presId="urn:microsoft.com/office/officeart/2005/8/layout/hProcess4"/>
    <dgm:cxn modelId="{913FE444-4EA9-431F-9828-CB6B65667B0F}" srcId="{2D71FE78-A22D-4671-907C-2AA484B34F24}" destId="{47963807-9765-465F-8E9C-3079F6FED2FB}" srcOrd="1" destOrd="0" parTransId="{491D587E-6AAA-4FB6-8705-EE38904546D0}" sibTransId="{7AB7B07C-BDEF-4AF2-AC58-62058FB0B1CE}"/>
    <dgm:cxn modelId="{FD3E1245-DB0B-4E0F-B948-AAD8DCF7AA08}" type="presOf" srcId="{46F51944-3F09-41D7-94DB-8EF890A9FD91}" destId="{4BE77D23-EC2C-4745-AE5B-57B35825328C}" srcOrd="1" destOrd="0" presId="urn:microsoft.com/office/officeart/2005/8/layout/hProcess4"/>
    <dgm:cxn modelId="{2DE57767-2807-43EB-930D-5777AB593350}" srcId="{6A47BC3E-799A-4A8F-A0C4-6DAC96DF9895}" destId="{D9BA6A1C-6660-42DF-859E-BD0481982B15}" srcOrd="0" destOrd="0" parTransId="{17959285-EEF1-4DA4-915A-EF1509F7DECD}" sibTransId="{E17DE346-854A-4171-A07A-9B76660ED0C3}"/>
    <dgm:cxn modelId="{7F744568-59C9-4F97-85F6-900DA34B76B3}" srcId="{29FFC922-3F28-4D07-878D-713015718218}" destId="{2B7622E7-F524-47F0-9DBA-101DB133CAEB}" srcOrd="0" destOrd="0" parTransId="{B1D408F8-5AA3-41AC-AC58-DBD64F8BE204}" sibTransId="{00BABEF4-B956-4300-9FA1-67D55693C74C}"/>
    <dgm:cxn modelId="{D0190353-09C4-4AA8-9B36-86FA49B6AD8D}" type="presOf" srcId="{47963807-9765-465F-8E9C-3079F6FED2FB}" destId="{C2904E02-C6C7-4DAB-BB79-63B64C170E26}" srcOrd="0" destOrd="1" presId="urn:microsoft.com/office/officeart/2005/8/layout/hProcess4"/>
    <dgm:cxn modelId="{AB368177-97A2-4DE5-BC9D-33E8214F4E02}" type="presOf" srcId="{52CAAC3F-C81B-4313-ADFC-807D0179A446}" destId="{7954D8FB-D90F-4915-A747-39F674DA031B}" srcOrd="0" destOrd="1" presId="urn:microsoft.com/office/officeart/2005/8/layout/hProcess4"/>
    <dgm:cxn modelId="{C30A8158-23E9-49FA-A371-98D3BFEABED6}" type="presOf" srcId="{29FFC922-3F28-4D07-878D-713015718218}" destId="{BA1523EE-AE42-4ACA-9109-BC4F2A35FC5D}" srcOrd="0" destOrd="0" presId="urn:microsoft.com/office/officeart/2005/8/layout/hProcess4"/>
    <dgm:cxn modelId="{E36A947E-828A-4B0E-B5B8-DAB201E86E3D}" type="presOf" srcId="{46F51944-3F09-41D7-94DB-8EF890A9FD91}" destId="{7954D8FB-D90F-4915-A747-39F674DA031B}" srcOrd="0" destOrd="0" presId="urn:microsoft.com/office/officeart/2005/8/layout/hProcess4"/>
    <dgm:cxn modelId="{C333CE8D-3BF0-4606-BDC3-BA47C21E9338}" type="presOf" srcId="{CD574AB5-91DC-4272-BFF2-1C6A89B1E99C}" destId="{C2904E02-C6C7-4DAB-BB79-63B64C170E26}" srcOrd="0" destOrd="0" presId="urn:microsoft.com/office/officeart/2005/8/layout/hProcess4"/>
    <dgm:cxn modelId="{3B3E7F93-3B0B-43CF-A081-03067C9FCA2C}" srcId="{D9BA6A1C-6660-42DF-859E-BD0481982B15}" destId="{46F51944-3F09-41D7-94DB-8EF890A9FD91}" srcOrd="0" destOrd="0" parTransId="{586713A4-EFBF-411A-B65B-1258122D4F4B}" sibTransId="{149C43FC-657E-4D09-BA74-FF3D0C96EC7F}"/>
    <dgm:cxn modelId="{0C41A19A-D64D-4DAD-94B1-A28A19C3C298}" type="presOf" srcId="{CD574AB5-91DC-4272-BFF2-1C6A89B1E99C}" destId="{7145E631-A9D4-491F-B5CB-C887015C056B}" srcOrd="1" destOrd="0" presId="urn:microsoft.com/office/officeart/2005/8/layout/hProcess4"/>
    <dgm:cxn modelId="{4DACDEA6-E6C0-4A7E-AF6D-7A5682550E5E}" srcId="{2D71FE78-A22D-4671-907C-2AA484B34F24}" destId="{CD574AB5-91DC-4272-BFF2-1C6A89B1E99C}" srcOrd="0" destOrd="0" parTransId="{178F399C-7C76-4114-A187-460D44C90F0E}" sibTransId="{3458E1B0-033B-4241-BBC5-5B851DD4872B}"/>
    <dgm:cxn modelId="{EE6122AE-330D-4B42-BB3E-9F73C36E853C}" type="presOf" srcId="{6A47BC3E-799A-4A8F-A0C4-6DAC96DF9895}" destId="{FCE7027F-5BD2-4005-86A3-009656335ABA}" srcOrd="0" destOrd="0" presId="urn:microsoft.com/office/officeart/2005/8/layout/hProcess4"/>
    <dgm:cxn modelId="{72ECFBAE-84A8-49BB-B570-62A5D34995D6}" srcId="{6A47BC3E-799A-4A8F-A0C4-6DAC96DF9895}" destId="{2D71FE78-A22D-4671-907C-2AA484B34F24}" srcOrd="1" destOrd="0" parTransId="{EC5C9B12-DE44-45FA-800A-6E5D8D346B20}" sibTransId="{5610A5B1-8583-449E-A3F2-D6EC8FEB7C56}"/>
    <dgm:cxn modelId="{97C28AAF-F7C4-4E7E-929D-F72A956324D3}" type="presOf" srcId="{D9BA6A1C-6660-42DF-859E-BD0481982B15}" destId="{DDB1D922-1209-4189-986C-34FC5B818778}" srcOrd="0" destOrd="0" presId="urn:microsoft.com/office/officeart/2005/8/layout/hProcess4"/>
    <dgm:cxn modelId="{156948B5-FF32-41A5-9BF5-B38FBB02F28F}" type="presOf" srcId="{2D71FE78-A22D-4671-907C-2AA484B34F24}" destId="{E724709D-F19C-4A1A-AE3C-08CD99398E51}" srcOrd="0" destOrd="0" presId="urn:microsoft.com/office/officeart/2005/8/layout/hProcess4"/>
    <dgm:cxn modelId="{78CCB9C1-1E1D-48AA-9926-0815EF639DBF}" srcId="{D9BA6A1C-6660-42DF-859E-BD0481982B15}" destId="{52CAAC3F-C81B-4313-ADFC-807D0179A446}" srcOrd="1" destOrd="0" parTransId="{2873C236-1C8C-4AA7-B7C6-663BE21D250C}" sibTransId="{CC9AC126-3F1C-497E-88CD-1AD7F427247F}"/>
    <dgm:cxn modelId="{03CC32C7-CE3E-461B-A826-29F1C000FB37}" type="presOf" srcId="{24AFB0C5-05DB-4CAE-BF6E-B385877452DB}" destId="{4BDF9064-7F92-490B-8703-34FA51CB8B6C}" srcOrd="1" destOrd="1" presId="urn:microsoft.com/office/officeart/2005/8/layout/hProcess4"/>
    <dgm:cxn modelId="{C0BD7DD9-3973-4B55-8CDA-333018507371}" type="presOf" srcId="{52CAAC3F-C81B-4313-ADFC-807D0179A446}" destId="{4BE77D23-EC2C-4745-AE5B-57B35825328C}" srcOrd="1" destOrd="1" presId="urn:microsoft.com/office/officeart/2005/8/layout/hProcess4"/>
    <dgm:cxn modelId="{7C4F88DA-B566-42D4-9367-D50A1CA77354}" srcId="{29FFC922-3F28-4D07-878D-713015718218}" destId="{24AFB0C5-05DB-4CAE-BF6E-B385877452DB}" srcOrd="1" destOrd="0" parTransId="{18728026-97E7-433B-82CC-8638C0031CC0}" sibTransId="{0796B20C-D6AA-42B1-AA41-BA92E0610099}"/>
    <dgm:cxn modelId="{297EA4DB-DEF7-4CD7-9F71-015A985BF253}" type="presOf" srcId="{2B7622E7-F524-47F0-9DBA-101DB133CAEB}" destId="{D097F187-55DD-42DE-AD94-6737658FD995}" srcOrd="0" destOrd="0" presId="urn:microsoft.com/office/officeart/2005/8/layout/hProcess4"/>
    <dgm:cxn modelId="{75F22DDE-9DBB-4D68-AEAF-DDFD6DCF1464}" type="presOf" srcId="{2B7622E7-F524-47F0-9DBA-101DB133CAEB}" destId="{4BDF9064-7F92-490B-8703-34FA51CB8B6C}" srcOrd="1" destOrd="0" presId="urn:microsoft.com/office/officeart/2005/8/layout/hProcess4"/>
    <dgm:cxn modelId="{87E867EF-AB07-4E8E-90D1-087A0089524F}" type="presOf" srcId="{5610A5B1-8583-449E-A3F2-D6EC8FEB7C56}" destId="{2C74E5FE-1A50-4DA7-841C-5834D43AE782}" srcOrd="0" destOrd="0" presId="urn:microsoft.com/office/officeart/2005/8/layout/hProcess4"/>
    <dgm:cxn modelId="{DBD354FD-1938-43E8-9E18-AD8E8B1FFFB2}" srcId="{6A47BC3E-799A-4A8F-A0C4-6DAC96DF9895}" destId="{29FFC922-3F28-4D07-878D-713015718218}" srcOrd="2" destOrd="0" parTransId="{28923E5C-0DF4-46AE-BDE7-2A6007C9AD64}" sibTransId="{428CF4F4-69B2-4AA3-8ECF-6AD2C637C1B0}"/>
    <dgm:cxn modelId="{ADD9A0F1-4F7A-4245-9C82-F2A415259BFF}" type="presParOf" srcId="{FCE7027F-5BD2-4005-86A3-009656335ABA}" destId="{9EEFB62D-8F42-4006-B655-F7815C7AA4BF}" srcOrd="0" destOrd="0" presId="urn:microsoft.com/office/officeart/2005/8/layout/hProcess4"/>
    <dgm:cxn modelId="{89459F5B-0FC4-497A-A6CE-44CF2A24624F}" type="presParOf" srcId="{FCE7027F-5BD2-4005-86A3-009656335ABA}" destId="{A4B791F9-70B4-4436-B9A9-548A84972774}" srcOrd="1" destOrd="0" presId="urn:microsoft.com/office/officeart/2005/8/layout/hProcess4"/>
    <dgm:cxn modelId="{A005464E-B422-437B-A145-B5E94DB3E29A}" type="presParOf" srcId="{FCE7027F-5BD2-4005-86A3-009656335ABA}" destId="{79815419-A158-4078-B4A7-5094B840FAAE}" srcOrd="2" destOrd="0" presId="urn:microsoft.com/office/officeart/2005/8/layout/hProcess4"/>
    <dgm:cxn modelId="{4CBFB978-1609-4355-8BB7-9B296DD047D4}" type="presParOf" srcId="{79815419-A158-4078-B4A7-5094B840FAAE}" destId="{B3CF69CA-6987-4974-88CC-AC16B360FB9B}" srcOrd="0" destOrd="0" presId="urn:microsoft.com/office/officeart/2005/8/layout/hProcess4"/>
    <dgm:cxn modelId="{E9C7E04F-A841-4434-8CBB-D4ADDE459459}" type="presParOf" srcId="{B3CF69CA-6987-4974-88CC-AC16B360FB9B}" destId="{43D4760E-ED2E-464C-9351-5E85E05427DB}" srcOrd="0" destOrd="0" presId="urn:microsoft.com/office/officeart/2005/8/layout/hProcess4"/>
    <dgm:cxn modelId="{B52F5FD8-4034-4D04-9081-E84AD47BD1EF}" type="presParOf" srcId="{B3CF69CA-6987-4974-88CC-AC16B360FB9B}" destId="{7954D8FB-D90F-4915-A747-39F674DA031B}" srcOrd="1" destOrd="0" presId="urn:microsoft.com/office/officeart/2005/8/layout/hProcess4"/>
    <dgm:cxn modelId="{1600BF26-379F-4D1C-99DA-7C478AAF209F}" type="presParOf" srcId="{B3CF69CA-6987-4974-88CC-AC16B360FB9B}" destId="{4BE77D23-EC2C-4745-AE5B-57B35825328C}" srcOrd="2" destOrd="0" presId="urn:microsoft.com/office/officeart/2005/8/layout/hProcess4"/>
    <dgm:cxn modelId="{F7F0AB1A-1032-466E-8E1E-B15A947FDD89}" type="presParOf" srcId="{B3CF69CA-6987-4974-88CC-AC16B360FB9B}" destId="{DDB1D922-1209-4189-986C-34FC5B818778}" srcOrd="3" destOrd="0" presId="urn:microsoft.com/office/officeart/2005/8/layout/hProcess4"/>
    <dgm:cxn modelId="{1A012707-8CCF-4F6E-8E46-E8BD58356C51}" type="presParOf" srcId="{B3CF69CA-6987-4974-88CC-AC16B360FB9B}" destId="{EE98A01A-357D-4F11-BD0C-563FA99A6AE9}" srcOrd="4" destOrd="0" presId="urn:microsoft.com/office/officeart/2005/8/layout/hProcess4"/>
    <dgm:cxn modelId="{B352A2D7-A503-43C8-BBDB-1E9050173C88}" type="presParOf" srcId="{79815419-A158-4078-B4A7-5094B840FAAE}" destId="{B17CF4FF-8DA8-4F79-8AD3-CC31300695A7}" srcOrd="1" destOrd="0" presId="urn:microsoft.com/office/officeart/2005/8/layout/hProcess4"/>
    <dgm:cxn modelId="{37E4CC74-20D2-42E4-A878-8ACB9149A4EA}" type="presParOf" srcId="{79815419-A158-4078-B4A7-5094B840FAAE}" destId="{68D6A1A0-E5F5-42FA-B256-51A29BF89C58}" srcOrd="2" destOrd="0" presId="urn:microsoft.com/office/officeart/2005/8/layout/hProcess4"/>
    <dgm:cxn modelId="{5DB3D80F-0592-477F-9E08-363BC7E30CA8}" type="presParOf" srcId="{68D6A1A0-E5F5-42FA-B256-51A29BF89C58}" destId="{1E1B9599-B633-4822-85BA-755B86AF9DEC}" srcOrd="0" destOrd="0" presId="urn:microsoft.com/office/officeart/2005/8/layout/hProcess4"/>
    <dgm:cxn modelId="{549EDB8A-AC50-45F6-83CE-4BD5DD0E8B9A}" type="presParOf" srcId="{68D6A1A0-E5F5-42FA-B256-51A29BF89C58}" destId="{C2904E02-C6C7-4DAB-BB79-63B64C170E26}" srcOrd="1" destOrd="0" presId="urn:microsoft.com/office/officeart/2005/8/layout/hProcess4"/>
    <dgm:cxn modelId="{BA7F9C73-D4E7-4BF2-8511-C55A4DAB1D45}" type="presParOf" srcId="{68D6A1A0-E5F5-42FA-B256-51A29BF89C58}" destId="{7145E631-A9D4-491F-B5CB-C887015C056B}" srcOrd="2" destOrd="0" presId="urn:microsoft.com/office/officeart/2005/8/layout/hProcess4"/>
    <dgm:cxn modelId="{E775DD25-DD05-4EE6-B5D0-3C4E181EE179}" type="presParOf" srcId="{68D6A1A0-E5F5-42FA-B256-51A29BF89C58}" destId="{E724709D-F19C-4A1A-AE3C-08CD99398E51}" srcOrd="3" destOrd="0" presId="urn:microsoft.com/office/officeart/2005/8/layout/hProcess4"/>
    <dgm:cxn modelId="{549FBD2D-E9EA-403E-8663-7D13AAF546CB}" type="presParOf" srcId="{68D6A1A0-E5F5-42FA-B256-51A29BF89C58}" destId="{E34D51EC-D457-4D28-AFC5-ACECC8CE26A0}" srcOrd="4" destOrd="0" presId="urn:microsoft.com/office/officeart/2005/8/layout/hProcess4"/>
    <dgm:cxn modelId="{D67628CF-2B9A-405C-801A-AC894DF2ADE1}" type="presParOf" srcId="{79815419-A158-4078-B4A7-5094B840FAAE}" destId="{2C74E5FE-1A50-4DA7-841C-5834D43AE782}" srcOrd="3" destOrd="0" presId="urn:microsoft.com/office/officeart/2005/8/layout/hProcess4"/>
    <dgm:cxn modelId="{D2340B54-B601-4708-A4A8-3690ACA31EA1}" type="presParOf" srcId="{79815419-A158-4078-B4A7-5094B840FAAE}" destId="{89BBC8CD-8A6B-40E6-AC48-880706B8D16E}" srcOrd="4" destOrd="0" presId="urn:microsoft.com/office/officeart/2005/8/layout/hProcess4"/>
    <dgm:cxn modelId="{055626D8-D932-4EA3-904E-B7FA45C40EA1}" type="presParOf" srcId="{89BBC8CD-8A6B-40E6-AC48-880706B8D16E}" destId="{119471E8-5135-4728-8F82-1F30A2871777}" srcOrd="0" destOrd="0" presId="urn:microsoft.com/office/officeart/2005/8/layout/hProcess4"/>
    <dgm:cxn modelId="{31319A92-3389-4F93-BBD8-57072F37FC89}" type="presParOf" srcId="{89BBC8CD-8A6B-40E6-AC48-880706B8D16E}" destId="{D097F187-55DD-42DE-AD94-6737658FD995}" srcOrd="1" destOrd="0" presId="urn:microsoft.com/office/officeart/2005/8/layout/hProcess4"/>
    <dgm:cxn modelId="{9A50EECE-8353-4158-BD24-33D548D19450}" type="presParOf" srcId="{89BBC8CD-8A6B-40E6-AC48-880706B8D16E}" destId="{4BDF9064-7F92-490B-8703-34FA51CB8B6C}" srcOrd="2" destOrd="0" presId="urn:microsoft.com/office/officeart/2005/8/layout/hProcess4"/>
    <dgm:cxn modelId="{4495A9D7-2641-4AAF-ACBA-C152D897A2D6}" type="presParOf" srcId="{89BBC8CD-8A6B-40E6-AC48-880706B8D16E}" destId="{BA1523EE-AE42-4ACA-9109-BC4F2A35FC5D}" srcOrd="3" destOrd="0" presId="urn:microsoft.com/office/officeart/2005/8/layout/hProcess4"/>
    <dgm:cxn modelId="{7E6FE1EC-8CDA-43C3-B635-333B0406F748}" type="presParOf" srcId="{89BBC8CD-8A6B-40E6-AC48-880706B8D16E}" destId="{3D0F3DD8-6BE1-4682-8A2F-E125E532BD19}"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8A778A-79A3-46CE-A82D-E988116617F0}" type="doc">
      <dgm:prSet loTypeId="urn:microsoft.com/office/officeart/2016/7/layout/VerticalDownArrowProcess" loCatId="process" qsTypeId="urn:microsoft.com/office/officeart/2005/8/quickstyle/simple1" qsCatId="simple" csTypeId="urn:microsoft.com/office/officeart/2005/8/colors/colorful5" csCatId="colorful"/>
      <dgm:spPr/>
      <dgm:t>
        <a:bodyPr/>
        <a:lstStyle/>
        <a:p>
          <a:endParaRPr lang="en-US"/>
        </a:p>
      </dgm:t>
    </dgm:pt>
    <dgm:pt modelId="{0D44653F-43A3-40A9-AC8A-93C053A1F7E5}">
      <dgm:prSet/>
      <dgm:spPr/>
      <dgm:t>
        <a:bodyPr/>
        <a:lstStyle/>
        <a:p>
          <a:r>
            <a:rPr lang="en-US" dirty="0"/>
            <a:t>Sample</a:t>
          </a:r>
        </a:p>
      </dgm:t>
    </dgm:pt>
    <dgm:pt modelId="{9D9361C6-DA4A-4AB1-9087-A2B7C1720604}" type="parTrans" cxnId="{A8CEBEC1-5C9E-45D7-A1AE-D3DEF1525EAA}">
      <dgm:prSet/>
      <dgm:spPr/>
      <dgm:t>
        <a:bodyPr/>
        <a:lstStyle/>
        <a:p>
          <a:endParaRPr lang="en-US"/>
        </a:p>
      </dgm:t>
    </dgm:pt>
    <dgm:pt modelId="{65C698C8-E433-4F10-83CF-98387305E54A}" type="sibTrans" cxnId="{A8CEBEC1-5C9E-45D7-A1AE-D3DEF1525EAA}">
      <dgm:prSet/>
      <dgm:spPr/>
      <dgm:t>
        <a:bodyPr/>
        <a:lstStyle/>
        <a:p>
          <a:endParaRPr lang="en-US"/>
        </a:p>
      </dgm:t>
    </dgm:pt>
    <dgm:pt modelId="{DCAF8D99-F152-4BB8-8B1F-11A9B32934C2}">
      <dgm:prSet/>
      <dgm:spPr/>
      <dgm:t>
        <a:bodyPr/>
        <a:lstStyle/>
        <a:p>
          <a:r>
            <a:rPr lang="en-US" dirty="0"/>
            <a:t>Sample points around x</a:t>
          </a:r>
          <a:r>
            <a:rPr lang="en-US" baseline="-25000" dirty="0"/>
            <a:t>i</a:t>
          </a:r>
        </a:p>
      </dgm:t>
    </dgm:pt>
    <dgm:pt modelId="{457E5D11-4E91-428B-AC51-DE341F9CE442}" type="parTrans" cxnId="{4AFA1796-F531-49E9-A597-A62F660F5208}">
      <dgm:prSet/>
      <dgm:spPr/>
      <dgm:t>
        <a:bodyPr/>
        <a:lstStyle/>
        <a:p>
          <a:endParaRPr lang="en-US"/>
        </a:p>
      </dgm:t>
    </dgm:pt>
    <dgm:pt modelId="{6F7C0292-03AE-4364-8277-6DC1A987DF97}" type="sibTrans" cxnId="{4AFA1796-F531-49E9-A597-A62F660F5208}">
      <dgm:prSet/>
      <dgm:spPr/>
      <dgm:t>
        <a:bodyPr/>
        <a:lstStyle/>
        <a:p>
          <a:endParaRPr lang="en-US"/>
        </a:p>
      </dgm:t>
    </dgm:pt>
    <dgm:pt modelId="{6F5FD147-6FA2-4CB3-ADD5-C5C578EED413}">
      <dgm:prSet phldr="0"/>
      <dgm:spPr/>
      <dgm:t>
        <a:bodyPr/>
        <a:lstStyle/>
        <a:p>
          <a:r>
            <a:rPr lang="en-US" dirty="0">
              <a:latin typeface="Calibri Light" panose="020F0302020204030204"/>
            </a:rPr>
            <a:t>Predict</a:t>
          </a:r>
          <a:endParaRPr lang="en-US" dirty="0"/>
        </a:p>
      </dgm:t>
    </dgm:pt>
    <dgm:pt modelId="{FD41FF00-DD5A-4187-B52B-E1EE5817139C}" type="parTrans" cxnId="{EEC95030-0E28-43F2-A422-8F5159678B2D}">
      <dgm:prSet/>
      <dgm:spPr/>
      <dgm:t>
        <a:bodyPr/>
        <a:lstStyle/>
        <a:p>
          <a:endParaRPr lang="en-US"/>
        </a:p>
      </dgm:t>
    </dgm:pt>
    <dgm:pt modelId="{91F01B24-E2A7-43BC-BB55-65827FB2FEDD}" type="sibTrans" cxnId="{EEC95030-0E28-43F2-A422-8F5159678B2D}">
      <dgm:prSet/>
      <dgm:spPr/>
      <dgm:t>
        <a:bodyPr/>
        <a:lstStyle/>
        <a:p>
          <a:endParaRPr lang="en-US"/>
        </a:p>
      </dgm:t>
    </dgm:pt>
    <dgm:pt modelId="{A3F708EF-2784-4308-A5E9-2A9DBD408F87}">
      <dgm:prSet/>
      <dgm:spPr/>
      <dgm:t>
        <a:bodyPr/>
        <a:lstStyle/>
        <a:p>
          <a:r>
            <a:rPr lang="en-US" dirty="0"/>
            <a:t>Use model to predict label for each sample</a:t>
          </a:r>
        </a:p>
      </dgm:t>
    </dgm:pt>
    <dgm:pt modelId="{0625B40E-E9DE-4E34-B8E4-EAD8792D0274}" type="parTrans" cxnId="{380BFBC0-5208-4F79-8875-6C0F4B8FF164}">
      <dgm:prSet/>
      <dgm:spPr/>
      <dgm:t>
        <a:bodyPr/>
        <a:lstStyle/>
        <a:p>
          <a:endParaRPr lang="en-US"/>
        </a:p>
      </dgm:t>
    </dgm:pt>
    <dgm:pt modelId="{32FA392D-A2C9-4578-9162-5AEB0E68EA34}" type="sibTrans" cxnId="{380BFBC0-5208-4F79-8875-6C0F4B8FF164}">
      <dgm:prSet/>
      <dgm:spPr/>
      <dgm:t>
        <a:bodyPr/>
        <a:lstStyle/>
        <a:p>
          <a:endParaRPr lang="en-US"/>
        </a:p>
      </dgm:t>
    </dgm:pt>
    <dgm:pt modelId="{0019D62E-D9C6-4DE8-93E3-7012C5A50132}">
      <dgm:prSet/>
      <dgm:spPr/>
      <dgm:t>
        <a:bodyPr/>
        <a:lstStyle/>
        <a:p>
          <a:r>
            <a:rPr lang="en-US" dirty="0"/>
            <a:t>Weigh</a:t>
          </a:r>
        </a:p>
      </dgm:t>
    </dgm:pt>
    <dgm:pt modelId="{AC6D55A2-1C49-4DDB-AC67-B4A135DCB28B}" type="parTrans" cxnId="{BE07827B-E538-4F87-AB7C-A227374A5E56}">
      <dgm:prSet/>
      <dgm:spPr/>
      <dgm:t>
        <a:bodyPr/>
        <a:lstStyle/>
        <a:p>
          <a:endParaRPr lang="en-US"/>
        </a:p>
      </dgm:t>
    </dgm:pt>
    <dgm:pt modelId="{1FB2364D-7B54-48F2-A5B2-966D411ADB1D}" type="sibTrans" cxnId="{BE07827B-E538-4F87-AB7C-A227374A5E56}">
      <dgm:prSet/>
      <dgm:spPr/>
      <dgm:t>
        <a:bodyPr/>
        <a:lstStyle/>
        <a:p>
          <a:endParaRPr lang="en-US"/>
        </a:p>
      </dgm:t>
    </dgm:pt>
    <dgm:pt modelId="{6FBE3866-C155-49DE-B4B1-D7DB2B568696}">
      <dgm:prSet/>
      <dgm:spPr/>
      <dgm:t>
        <a:bodyPr/>
        <a:lstStyle/>
        <a:p>
          <a:r>
            <a:rPr lang="en-US" dirty="0"/>
            <a:t>Weigh samples according to distance x</a:t>
          </a:r>
          <a:r>
            <a:rPr lang="en-US" baseline="-25000" dirty="0"/>
            <a:t>i</a:t>
          </a:r>
        </a:p>
      </dgm:t>
    </dgm:pt>
    <dgm:pt modelId="{21FF06DC-B9EB-4929-8BBE-8126D15020BA}" type="parTrans" cxnId="{DE694DCF-C238-48C2-8761-3C7DF2E2617A}">
      <dgm:prSet/>
      <dgm:spPr/>
      <dgm:t>
        <a:bodyPr/>
        <a:lstStyle/>
        <a:p>
          <a:endParaRPr lang="en-US"/>
        </a:p>
      </dgm:t>
    </dgm:pt>
    <dgm:pt modelId="{5C9E979D-DABC-44E4-A9B9-3AC145351BDA}" type="sibTrans" cxnId="{DE694DCF-C238-48C2-8761-3C7DF2E2617A}">
      <dgm:prSet/>
      <dgm:spPr/>
      <dgm:t>
        <a:bodyPr/>
        <a:lstStyle/>
        <a:p>
          <a:endParaRPr lang="en-US"/>
        </a:p>
      </dgm:t>
    </dgm:pt>
    <dgm:pt modelId="{80A8FD9F-947D-4D2A-912A-C88674B6271A}">
      <dgm:prSet/>
      <dgm:spPr/>
      <dgm:t>
        <a:bodyPr/>
        <a:lstStyle/>
        <a:p>
          <a:r>
            <a:rPr lang="en-US" dirty="0"/>
            <a:t>Learn</a:t>
          </a:r>
        </a:p>
      </dgm:t>
    </dgm:pt>
    <dgm:pt modelId="{5938B962-CF3D-4FA0-BD33-58EBC48FB7B3}" type="parTrans" cxnId="{CF7BB7BB-9B63-402F-9F53-1DC2EF58C867}">
      <dgm:prSet/>
      <dgm:spPr/>
      <dgm:t>
        <a:bodyPr/>
        <a:lstStyle/>
        <a:p>
          <a:endParaRPr lang="en-US"/>
        </a:p>
      </dgm:t>
    </dgm:pt>
    <dgm:pt modelId="{91BA8FEA-8BC6-4606-86FF-788BE14B48C0}" type="sibTrans" cxnId="{CF7BB7BB-9B63-402F-9F53-1DC2EF58C867}">
      <dgm:prSet/>
      <dgm:spPr/>
      <dgm:t>
        <a:bodyPr/>
        <a:lstStyle/>
        <a:p>
          <a:endParaRPr lang="en-US"/>
        </a:p>
      </dgm:t>
    </dgm:pt>
    <dgm:pt modelId="{8EA3B31F-7DDA-40B2-8772-E5FA9977C4B7}">
      <dgm:prSet/>
      <dgm:spPr/>
      <dgm:t>
        <a:bodyPr/>
        <a:lstStyle/>
        <a:p>
          <a:r>
            <a:rPr lang="en-US" dirty="0"/>
            <a:t>Learn simple linear model on weighted samples</a:t>
          </a:r>
        </a:p>
      </dgm:t>
    </dgm:pt>
    <dgm:pt modelId="{14AC43FC-7501-455C-A026-92100C2646D1}" type="parTrans" cxnId="{0732687B-362C-4572-9E93-A22F1E287891}">
      <dgm:prSet/>
      <dgm:spPr/>
      <dgm:t>
        <a:bodyPr/>
        <a:lstStyle/>
        <a:p>
          <a:endParaRPr lang="en-US"/>
        </a:p>
      </dgm:t>
    </dgm:pt>
    <dgm:pt modelId="{C51008DD-1C2A-4204-B6C0-88E570B63154}" type="sibTrans" cxnId="{0732687B-362C-4572-9E93-A22F1E287891}">
      <dgm:prSet/>
      <dgm:spPr/>
      <dgm:t>
        <a:bodyPr/>
        <a:lstStyle/>
        <a:p>
          <a:endParaRPr lang="en-US"/>
        </a:p>
      </dgm:t>
    </dgm:pt>
    <dgm:pt modelId="{3A49ACBB-E844-4003-B01B-A89EFC7267C7}">
      <dgm:prSet/>
      <dgm:spPr/>
      <dgm:t>
        <a:bodyPr/>
        <a:lstStyle/>
        <a:p>
          <a:r>
            <a:rPr lang="en-US" dirty="0">
              <a:latin typeface="Calibri Light" panose="020F0302020204030204"/>
            </a:rPr>
            <a:t>Explain</a:t>
          </a:r>
          <a:endParaRPr lang="en-US" dirty="0"/>
        </a:p>
      </dgm:t>
    </dgm:pt>
    <dgm:pt modelId="{9367FF6B-CE4A-4396-BB02-2732616A78C9}" type="parTrans" cxnId="{E9E22815-12BF-4F8D-9D08-8512DBD83DC7}">
      <dgm:prSet/>
      <dgm:spPr/>
      <dgm:t>
        <a:bodyPr/>
        <a:lstStyle/>
        <a:p>
          <a:endParaRPr lang="en-US"/>
        </a:p>
      </dgm:t>
    </dgm:pt>
    <dgm:pt modelId="{33893A4A-7F8C-4051-8447-598A5BD65B6C}" type="sibTrans" cxnId="{E9E22815-12BF-4F8D-9D08-8512DBD83DC7}">
      <dgm:prSet/>
      <dgm:spPr/>
      <dgm:t>
        <a:bodyPr/>
        <a:lstStyle/>
        <a:p>
          <a:endParaRPr lang="en-US"/>
        </a:p>
      </dgm:t>
    </dgm:pt>
    <dgm:pt modelId="{E2762F49-D41E-40CB-BF81-E3A93E709AC8}">
      <dgm:prSet/>
      <dgm:spPr/>
      <dgm:t>
        <a:bodyPr/>
        <a:lstStyle/>
        <a:p>
          <a:r>
            <a:rPr lang="en-US" dirty="0"/>
            <a:t>Use simple linear model to explain</a:t>
          </a:r>
        </a:p>
      </dgm:t>
    </dgm:pt>
    <dgm:pt modelId="{A5798D83-40D9-4205-BB56-A6B0B788E15C}" type="parTrans" cxnId="{18397BF2-C751-43E4-8356-66D27DB79EAA}">
      <dgm:prSet/>
      <dgm:spPr/>
      <dgm:t>
        <a:bodyPr/>
        <a:lstStyle/>
        <a:p>
          <a:endParaRPr lang="en-US"/>
        </a:p>
      </dgm:t>
    </dgm:pt>
    <dgm:pt modelId="{2C122BC2-1002-40B8-B060-765D5742307B}" type="sibTrans" cxnId="{18397BF2-C751-43E4-8356-66D27DB79EAA}">
      <dgm:prSet/>
      <dgm:spPr/>
      <dgm:t>
        <a:bodyPr/>
        <a:lstStyle/>
        <a:p>
          <a:endParaRPr lang="en-US"/>
        </a:p>
      </dgm:t>
    </dgm:pt>
    <dgm:pt modelId="{D366AC4A-4CD0-46E5-A05B-4640CE9D4902}" type="pres">
      <dgm:prSet presAssocID="{A58A778A-79A3-46CE-A82D-E988116617F0}" presName="Name0" presStyleCnt="0">
        <dgm:presLayoutVars>
          <dgm:dir/>
          <dgm:animLvl val="lvl"/>
          <dgm:resizeHandles val="exact"/>
        </dgm:presLayoutVars>
      </dgm:prSet>
      <dgm:spPr/>
    </dgm:pt>
    <dgm:pt modelId="{44F2271F-92F4-4E4B-B7EE-A8BA81981DE7}" type="pres">
      <dgm:prSet presAssocID="{3A49ACBB-E844-4003-B01B-A89EFC7267C7}" presName="boxAndChildren" presStyleCnt="0"/>
      <dgm:spPr/>
    </dgm:pt>
    <dgm:pt modelId="{5E02A504-BED9-4BA7-8403-B8EB0DCDF950}" type="pres">
      <dgm:prSet presAssocID="{3A49ACBB-E844-4003-B01B-A89EFC7267C7}" presName="parentTextBox" presStyleLbl="alignNode1" presStyleIdx="0" presStyleCnt="5"/>
      <dgm:spPr/>
    </dgm:pt>
    <dgm:pt modelId="{FB5B9B9C-F675-4B33-9E00-E742794F4991}" type="pres">
      <dgm:prSet presAssocID="{3A49ACBB-E844-4003-B01B-A89EFC7267C7}" presName="descendantBox" presStyleLbl="bgAccFollowNode1" presStyleIdx="0" presStyleCnt="5"/>
      <dgm:spPr/>
    </dgm:pt>
    <dgm:pt modelId="{29F66279-865D-4AB6-8BF5-98077A4242B5}" type="pres">
      <dgm:prSet presAssocID="{91BA8FEA-8BC6-4606-86FF-788BE14B48C0}" presName="sp" presStyleCnt="0"/>
      <dgm:spPr/>
    </dgm:pt>
    <dgm:pt modelId="{5AE2504D-4911-40E3-AEED-E134A2F446E8}" type="pres">
      <dgm:prSet presAssocID="{80A8FD9F-947D-4D2A-912A-C88674B6271A}" presName="arrowAndChildren" presStyleCnt="0"/>
      <dgm:spPr/>
    </dgm:pt>
    <dgm:pt modelId="{87DDFAE1-1B2C-4728-BBF8-8BF55F1424EE}" type="pres">
      <dgm:prSet presAssocID="{80A8FD9F-947D-4D2A-912A-C88674B6271A}" presName="parentTextArrow" presStyleLbl="node1" presStyleIdx="0" presStyleCnt="0"/>
      <dgm:spPr/>
    </dgm:pt>
    <dgm:pt modelId="{302ACF30-79D9-4F41-8BCE-1104D4F603A3}" type="pres">
      <dgm:prSet presAssocID="{80A8FD9F-947D-4D2A-912A-C88674B6271A}" presName="arrow" presStyleLbl="alignNode1" presStyleIdx="1" presStyleCnt="5"/>
      <dgm:spPr/>
    </dgm:pt>
    <dgm:pt modelId="{38B73C8D-58E5-41DB-AEE9-913D1F7D6CD0}" type="pres">
      <dgm:prSet presAssocID="{80A8FD9F-947D-4D2A-912A-C88674B6271A}" presName="descendantArrow" presStyleLbl="bgAccFollowNode1" presStyleIdx="1" presStyleCnt="5"/>
      <dgm:spPr/>
    </dgm:pt>
    <dgm:pt modelId="{6281AAE8-AC6C-47F4-9014-F350FA14FEA9}" type="pres">
      <dgm:prSet presAssocID="{1FB2364D-7B54-48F2-A5B2-966D411ADB1D}" presName="sp" presStyleCnt="0"/>
      <dgm:spPr/>
    </dgm:pt>
    <dgm:pt modelId="{1EF4749C-2DA0-4805-A16F-D908450F3AC5}" type="pres">
      <dgm:prSet presAssocID="{0019D62E-D9C6-4DE8-93E3-7012C5A50132}" presName="arrowAndChildren" presStyleCnt="0"/>
      <dgm:spPr/>
    </dgm:pt>
    <dgm:pt modelId="{C5B0995F-4AE4-43F5-B082-6FCF1D4F9AE3}" type="pres">
      <dgm:prSet presAssocID="{0019D62E-D9C6-4DE8-93E3-7012C5A50132}" presName="parentTextArrow" presStyleLbl="node1" presStyleIdx="0" presStyleCnt="0"/>
      <dgm:spPr/>
    </dgm:pt>
    <dgm:pt modelId="{2ADFB0C3-744E-49EA-97B7-97EFBC8D4F8C}" type="pres">
      <dgm:prSet presAssocID="{0019D62E-D9C6-4DE8-93E3-7012C5A50132}" presName="arrow" presStyleLbl="alignNode1" presStyleIdx="2" presStyleCnt="5"/>
      <dgm:spPr/>
    </dgm:pt>
    <dgm:pt modelId="{798D3CD6-BFBA-40BB-9A08-EB2850B654AC}" type="pres">
      <dgm:prSet presAssocID="{0019D62E-D9C6-4DE8-93E3-7012C5A50132}" presName="descendantArrow" presStyleLbl="bgAccFollowNode1" presStyleIdx="2" presStyleCnt="5"/>
      <dgm:spPr/>
    </dgm:pt>
    <dgm:pt modelId="{2E1658B8-585E-4BC3-9B69-1E4234F91EA1}" type="pres">
      <dgm:prSet presAssocID="{91F01B24-E2A7-43BC-BB55-65827FB2FEDD}" presName="sp" presStyleCnt="0"/>
      <dgm:spPr/>
    </dgm:pt>
    <dgm:pt modelId="{7658E3E6-66D1-4CAB-BE06-5098CAF381CF}" type="pres">
      <dgm:prSet presAssocID="{6F5FD147-6FA2-4CB3-ADD5-C5C578EED413}" presName="arrowAndChildren" presStyleCnt="0"/>
      <dgm:spPr/>
    </dgm:pt>
    <dgm:pt modelId="{4A2D995C-C839-4CB8-A0BD-A160FB46DEBB}" type="pres">
      <dgm:prSet presAssocID="{6F5FD147-6FA2-4CB3-ADD5-C5C578EED413}" presName="parentTextArrow" presStyleLbl="node1" presStyleIdx="0" presStyleCnt="0"/>
      <dgm:spPr/>
    </dgm:pt>
    <dgm:pt modelId="{D0668942-152D-48EF-806F-3AE014CBB003}" type="pres">
      <dgm:prSet presAssocID="{6F5FD147-6FA2-4CB3-ADD5-C5C578EED413}" presName="arrow" presStyleLbl="alignNode1" presStyleIdx="3" presStyleCnt="5"/>
      <dgm:spPr/>
    </dgm:pt>
    <dgm:pt modelId="{BE7D134B-36F6-4DF2-B22D-BDC2A4FDE98B}" type="pres">
      <dgm:prSet presAssocID="{6F5FD147-6FA2-4CB3-ADD5-C5C578EED413}" presName="descendantArrow" presStyleLbl="bgAccFollowNode1" presStyleIdx="3" presStyleCnt="5"/>
      <dgm:spPr/>
    </dgm:pt>
    <dgm:pt modelId="{BC8260E7-2453-4225-99D2-2BF9E38754AD}" type="pres">
      <dgm:prSet presAssocID="{65C698C8-E433-4F10-83CF-98387305E54A}" presName="sp" presStyleCnt="0"/>
      <dgm:spPr/>
    </dgm:pt>
    <dgm:pt modelId="{448729E9-C4B3-4AFF-9B09-02FF435B67A6}" type="pres">
      <dgm:prSet presAssocID="{0D44653F-43A3-40A9-AC8A-93C053A1F7E5}" presName="arrowAndChildren" presStyleCnt="0"/>
      <dgm:spPr/>
    </dgm:pt>
    <dgm:pt modelId="{AAF8CE95-4090-4931-B2F2-68230D1AFDC7}" type="pres">
      <dgm:prSet presAssocID="{0D44653F-43A3-40A9-AC8A-93C053A1F7E5}" presName="parentTextArrow" presStyleLbl="node1" presStyleIdx="0" presStyleCnt="0"/>
      <dgm:spPr/>
    </dgm:pt>
    <dgm:pt modelId="{7D941050-570A-4D01-A8A3-03C26BDA3D0B}" type="pres">
      <dgm:prSet presAssocID="{0D44653F-43A3-40A9-AC8A-93C053A1F7E5}" presName="arrow" presStyleLbl="alignNode1" presStyleIdx="4" presStyleCnt="5"/>
      <dgm:spPr/>
    </dgm:pt>
    <dgm:pt modelId="{B159EB28-29D6-4C2F-A088-92C2929430FF}" type="pres">
      <dgm:prSet presAssocID="{0D44653F-43A3-40A9-AC8A-93C053A1F7E5}" presName="descendantArrow" presStyleLbl="bgAccFollowNode1" presStyleIdx="4" presStyleCnt="5"/>
      <dgm:spPr/>
    </dgm:pt>
  </dgm:ptLst>
  <dgm:cxnLst>
    <dgm:cxn modelId="{9A013C08-636F-4C38-8E88-F940854E801D}" type="presOf" srcId="{A3F708EF-2784-4308-A5E9-2A9DBD408F87}" destId="{BE7D134B-36F6-4DF2-B22D-BDC2A4FDE98B}" srcOrd="0" destOrd="0" presId="urn:microsoft.com/office/officeart/2016/7/layout/VerticalDownArrowProcess"/>
    <dgm:cxn modelId="{E9E22815-12BF-4F8D-9D08-8512DBD83DC7}" srcId="{A58A778A-79A3-46CE-A82D-E988116617F0}" destId="{3A49ACBB-E844-4003-B01B-A89EFC7267C7}" srcOrd="4" destOrd="0" parTransId="{9367FF6B-CE4A-4396-BB02-2732616A78C9}" sibTransId="{33893A4A-7F8C-4051-8447-598A5BD65B6C}"/>
    <dgm:cxn modelId="{9CE4FC18-9C73-457C-BF81-FC6ABF3B6880}" type="presOf" srcId="{3A49ACBB-E844-4003-B01B-A89EFC7267C7}" destId="{5E02A504-BED9-4BA7-8403-B8EB0DCDF950}" srcOrd="0" destOrd="0" presId="urn:microsoft.com/office/officeart/2016/7/layout/VerticalDownArrowProcess"/>
    <dgm:cxn modelId="{EEC95030-0E28-43F2-A422-8F5159678B2D}" srcId="{A58A778A-79A3-46CE-A82D-E988116617F0}" destId="{6F5FD147-6FA2-4CB3-ADD5-C5C578EED413}" srcOrd="1" destOrd="0" parTransId="{FD41FF00-DD5A-4187-B52B-E1EE5817139C}" sibTransId="{91F01B24-E2A7-43BC-BB55-65827FB2FEDD}"/>
    <dgm:cxn modelId="{68C2A75D-2C5B-44BD-8EA0-1AF81C4377F6}" type="presOf" srcId="{DCAF8D99-F152-4BB8-8B1F-11A9B32934C2}" destId="{B159EB28-29D6-4C2F-A088-92C2929430FF}" srcOrd="0" destOrd="0" presId="urn:microsoft.com/office/officeart/2016/7/layout/VerticalDownArrowProcess"/>
    <dgm:cxn modelId="{3128CD69-2D54-4B33-BEC5-4A16A3474B10}" type="presOf" srcId="{80A8FD9F-947D-4D2A-912A-C88674B6271A}" destId="{87DDFAE1-1B2C-4728-BBF8-8BF55F1424EE}" srcOrd="0" destOrd="0" presId="urn:microsoft.com/office/officeart/2016/7/layout/VerticalDownArrowProcess"/>
    <dgm:cxn modelId="{5D50814B-E515-4BC4-838A-1F9362DBF825}" type="presOf" srcId="{0019D62E-D9C6-4DE8-93E3-7012C5A50132}" destId="{C5B0995F-4AE4-43F5-B082-6FCF1D4F9AE3}" srcOrd="0" destOrd="0" presId="urn:microsoft.com/office/officeart/2016/7/layout/VerticalDownArrowProcess"/>
    <dgm:cxn modelId="{1475AC75-AC32-4A02-BCC1-06CE607BE6E2}" type="presOf" srcId="{8EA3B31F-7DDA-40B2-8772-E5FA9977C4B7}" destId="{38B73C8D-58E5-41DB-AEE9-913D1F7D6CD0}" srcOrd="0" destOrd="0" presId="urn:microsoft.com/office/officeart/2016/7/layout/VerticalDownArrowProcess"/>
    <dgm:cxn modelId="{3779ED79-32F5-41FE-805F-9C98ACC28D6D}" type="presOf" srcId="{0019D62E-D9C6-4DE8-93E3-7012C5A50132}" destId="{2ADFB0C3-744E-49EA-97B7-97EFBC8D4F8C}" srcOrd="1" destOrd="0" presId="urn:microsoft.com/office/officeart/2016/7/layout/VerticalDownArrowProcess"/>
    <dgm:cxn modelId="{0732687B-362C-4572-9E93-A22F1E287891}" srcId="{80A8FD9F-947D-4D2A-912A-C88674B6271A}" destId="{8EA3B31F-7DDA-40B2-8772-E5FA9977C4B7}" srcOrd="0" destOrd="0" parTransId="{14AC43FC-7501-455C-A026-92100C2646D1}" sibTransId="{C51008DD-1C2A-4204-B6C0-88E570B63154}"/>
    <dgm:cxn modelId="{BE07827B-E538-4F87-AB7C-A227374A5E56}" srcId="{A58A778A-79A3-46CE-A82D-E988116617F0}" destId="{0019D62E-D9C6-4DE8-93E3-7012C5A50132}" srcOrd="2" destOrd="0" parTransId="{AC6D55A2-1C49-4DDB-AC67-B4A135DCB28B}" sibTransId="{1FB2364D-7B54-48F2-A5B2-966D411ADB1D}"/>
    <dgm:cxn modelId="{4577707E-E702-4F49-8058-BDF86A7D6C22}" type="presOf" srcId="{0D44653F-43A3-40A9-AC8A-93C053A1F7E5}" destId="{7D941050-570A-4D01-A8A3-03C26BDA3D0B}" srcOrd="1" destOrd="0" presId="urn:microsoft.com/office/officeart/2016/7/layout/VerticalDownArrowProcess"/>
    <dgm:cxn modelId="{E142C58D-25BF-46E4-B796-2C1984064D96}" type="presOf" srcId="{E2762F49-D41E-40CB-BF81-E3A93E709AC8}" destId="{FB5B9B9C-F675-4B33-9E00-E742794F4991}" srcOrd="0" destOrd="0" presId="urn:microsoft.com/office/officeart/2016/7/layout/VerticalDownArrowProcess"/>
    <dgm:cxn modelId="{9BC19E8F-301C-44A5-B0D9-D63E66B9B8DA}" type="presOf" srcId="{0D44653F-43A3-40A9-AC8A-93C053A1F7E5}" destId="{AAF8CE95-4090-4931-B2F2-68230D1AFDC7}" srcOrd="0" destOrd="0" presId="urn:microsoft.com/office/officeart/2016/7/layout/VerticalDownArrowProcess"/>
    <dgm:cxn modelId="{4AFA1796-F531-49E9-A597-A62F660F5208}" srcId="{0D44653F-43A3-40A9-AC8A-93C053A1F7E5}" destId="{DCAF8D99-F152-4BB8-8B1F-11A9B32934C2}" srcOrd="0" destOrd="0" parTransId="{457E5D11-4E91-428B-AC51-DE341F9CE442}" sibTransId="{6F7C0292-03AE-4364-8277-6DC1A987DF97}"/>
    <dgm:cxn modelId="{AD76C19F-C38D-41CF-8380-3DAC97BB1AFA}" type="presOf" srcId="{6FBE3866-C155-49DE-B4B1-D7DB2B568696}" destId="{798D3CD6-BFBA-40BB-9A08-EB2850B654AC}" srcOrd="0" destOrd="0" presId="urn:microsoft.com/office/officeart/2016/7/layout/VerticalDownArrowProcess"/>
    <dgm:cxn modelId="{35BEA9B3-ABF9-47E7-B592-DEEBDFCEF29B}" type="presOf" srcId="{A58A778A-79A3-46CE-A82D-E988116617F0}" destId="{D366AC4A-4CD0-46E5-A05B-4640CE9D4902}" srcOrd="0" destOrd="0" presId="urn:microsoft.com/office/officeart/2016/7/layout/VerticalDownArrowProcess"/>
    <dgm:cxn modelId="{8F0CD8B8-3793-4564-9E60-44D8290C5F8B}" type="presOf" srcId="{80A8FD9F-947D-4D2A-912A-C88674B6271A}" destId="{302ACF30-79D9-4F41-8BCE-1104D4F603A3}" srcOrd="1" destOrd="0" presId="urn:microsoft.com/office/officeart/2016/7/layout/VerticalDownArrowProcess"/>
    <dgm:cxn modelId="{CF7BB7BB-9B63-402F-9F53-1DC2EF58C867}" srcId="{A58A778A-79A3-46CE-A82D-E988116617F0}" destId="{80A8FD9F-947D-4D2A-912A-C88674B6271A}" srcOrd="3" destOrd="0" parTransId="{5938B962-CF3D-4FA0-BD33-58EBC48FB7B3}" sibTransId="{91BA8FEA-8BC6-4606-86FF-788BE14B48C0}"/>
    <dgm:cxn modelId="{67D2F1BD-A95E-4BA5-BD9C-1E376C564C74}" type="presOf" srcId="{6F5FD147-6FA2-4CB3-ADD5-C5C578EED413}" destId="{4A2D995C-C839-4CB8-A0BD-A160FB46DEBB}" srcOrd="0" destOrd="0" presId="urn:microsoft.com/office/officeart/2016/7/layout/VerticalDownArrowProcess"/>
    <dgm:cxn modelId="{184EB8BE-592D-4254-B499-01015539561B}" type="presOf" srcId="{6F5FD147-6FA2-4CB3-ADD5-C5C578EED413}" destId="{D0668942-152D-48EF-806F-3AE014CBB003}" srcOrd="1" destOrd="0" presId="urn:microsoft.com/office/officeart/2016/7/layout/VerticalDownArrowProcess"/>
    <dgm:cxn modelId="{380BFBC0-5208-4F79-8875-6C0F4B8FF164}" srcId="{6F5FD147-6FA2-4CB3-ADD5-C5C578EED413}" destId="{A3F708EF-2784-4308-A5E9-2A9DBD408F87}" srcOrd="0" destOrd="0" parTransId="{0625B40E-E9DE-4E34-B8E4-EAD8792D0274}" sibTransId="{32FA392D-A2C9-4578-9162-5AEB0E68EA34}"/>
    <dgm:cxn modelId="{A8CEBEC1-5C9E-45D7-A1AE-D3DEF1525EAA}" srcId="{A58A778A-79A3-46CE-A82D-E988116617F0}" destId="{0D44653F-43A3-40A9-AC8A-93C053A1F7E5}" srcOrd="0" destOrd="0" parTransId="{9D9361C6-DA4A-4AB1-9087-A2B7C1720604}" sibTransId="{65C698C8-E433-4F10-83CF-98387305E54A}"/>
    <dgm:cxn modelId="{DE694DCF-C238-48C2-8761-3C7DF2E2617A}" srcId="{0019D62E-D9C6-4DE8-93E3-7012C5A50132}" destId="{6FBE3866-C155-49DE-B4B1-D7DB2B568696}" srcOrd="0" destOrd="0" parTransId="{21FF06DC-B9EB-4929-8BBE-8126D15020BA}" sibTransId="{5C9E979D-DABC-44E4-A9B9-3AC145351BDA}"/>
    <dgm:cxn modelId="{18397BF2-C751-43E4-8356-66D27DB79EAA}" srcId="{3A49ACBB-E844-4003-B01B-A89EFC7267C7}" destId="{E2762F49-D41E-40CB-BF81-E3A93E709AC8}" srcOrd="0" destOrd="0" parTransId="{A5798D83-40D9-4205-BB56-A6B0B788E15C}" sibTransId="{2C122BC2-1002-40B8-B060-765D5742307B}"/>
    <dgm:cxn modelId="{F7584FAB-FACA-4799-834A-DC8CC6D0D4C0}" type="presParOf" srcId="{D366AC4A-4CD0-46E5-A05B-4640CE9D4902}" destId="{44F2271F-92F4-4E4B-B7EE-A8BA81981DE7}" srcOrd="0" destOrd="0" presId="urn:microsoft.com/office/officeart/2016/7/layout/VerticalDownArrowProcess"/>
    <dgm:cxn modelId="{F63C6FC4-0430-4B97-9D7E-DB6386382EC0}" type="presParOf" srcId="{44F2271F-92F4-4E4B-B7EE-A8BA81981DE7}" destId="{5E02A504-BED9-4BA7-8403-B8EB0DCDF950}" srcOrd="0" destOrd="0" presId="urn:microsoft.com/office/officeart/2016/7/layout/VerticalDownArrowProcess"/>
    <dgm:cxn modelId="{1C7FB3D4-B4CD-4A96-B3BB-B5A4472E213D}" type="presParOf" srcId="{44F2271F-92F4-4E4B-B7EE-A8BA81981DE7}" destId="{FB5B9B9C-F675-4B33-9E00-E742794F4991}" srcOrd="1" destOrd="0" presId="urn:microsoft.com/office/officeart/2016/7/layout/VerticalDownArrowProcess"/>
    <dgm:cxn modelId="{24306D7E-D211-4771-9179-0692EB16B3D2}" type="presParOf" srcId="{D366AC4A-4CD0-46E5-A05B-4640CE9D4902}" destId="{29F66279-865D-4AB6-8BF5-98077A4242B5}" srcOrd="1" destOrd="0" presId="urn:microsoft.com/office/officeart/2016/7/layout/VerticalDownArrowProcess"/>
    <dgm:cxn modelId="{8A919B99-6CC9-4FA8-808D-3021DA3D4606}" type="presParOf" srcId="{D366AC4A-4CD0-46E5-A05B-4640CE9D4902}" destId="{5AE2504D-4911-40E3-AEED-E134A2F446E8}" srcOrd="2" destOrd="0" presId="urn:microsoft.com/office/officeart/2016/7/layout/VerticalDownArrowProcess"/>
    <dgm:cxn modelId="{A7EFE687-4A15-47B3-9F9B-F1311A941D8B}" type="presParOf" srcId="{5AE2504D-4911-40E3-AEED-E134A2F446E8}" destId="{87DDFAE1-1B2C-4728-BBF8-8BF55F1424EE}" srcOrd="0" destOrd="0" presId="urn:microsoft.com/office/officeart/2016/7/layout/VerticalDownArrowProcess"/>
    <dgm:cxn modelId="{3A702EC4-B19D-4D2D-9732-E41FC6FEBF50}" type="presParOf" srcId="{5AE2504D-4911-40E3-AEED-E134A2F446E8}" destId="{302ACF30-79D9-4F41-8BCE-1104D4F603A3}" srcOrd="1" destOrd="0" presId="urn:microsoft.com/office/officeart/2016/7/layout/VerticalDownArrowProcess"/>
    <dgm:cxn modelId="{11F104AF-9538-4DD3-B40F-B4B08793B636}" type="presParOf" srcId="{5AE2504D-4911-40E3-AEED-E134A2F446E8}" destId="{38B73C8D-58E5-41DB-AEE9-913D1F7D6CD0}" srcOrd="2" destOrd="0" presId="urn:microsoft.com/office/officeart/2016/7/layout/VerticalDownArrowProcess"/>
    <dgm:cxn modelId="{2FB89F02-A844-4959-81EC-18802F27CF22}" type="presParOf" srcId="{D366AC4A-4CD0-46E5-A05B-4640CE9D4902}" destId="{6281AAE8-AC6C-47F4-9014-F350FA14FEA9}" srcOrd="3" destOrd="0" presId="urn:microsoft.com/office/officeart/2016/7/layout/VerticalDownArrowProcess"/>
    <dgm:cxn modelId="{3D073CCB-ADD3-4A98-AD52-62B849B84770}" type="presParOf" srcId="{D366AC4A-4CD0-46E5-A05B-4640CE9D4902}" destId="{1EF4749C-2DA0-4805-A16F-D908450F3AC5}" srcOrd="4" destOrd="0" presId="urn:microsoft.com/office/officeart/2016/7/layout/VerticalDownArrowProcess"/>
    <dgm:cxn modelId="{71BC99B3-A0C2-4615-A335-754429EF180D}" type="presParOf" srcId="{1EF4749C-2DA0-4805-A16F-D908450F3AC5}" destId="{C5B0995F-4AE4-43F5-B082-6FCF1D4F9AE3}" srcOrd="0" destOrd="0" presId="urn:microsoft.com/office/officeart/2016/7/layout/VerticalDownArrowProcess"/>
    <dgm:cxn modelId="{E732A642-C6D5-41C3-97BE-55DEBB177A43}" type="presParOf" srcId="{1EF4749C-2DA0-4805-A16F-D908450F3AC5}" destId="{2ADFB0C3-744E-49EA-97B7-97EFBC8D4F8C}" srcOrd="1" destOrd="0" presId="urn:microsoft.com/office/officeart/2016/7/layout/VerticalDownArrowProcess"/>
    <dgm:cxn modelId="{29694700-44D7-46E6-8582-85822D9885E7}" type="presParOf" srcId="{1EF4749C-2DA0-4805-A16F-D908450F3AC5}" destId="{798D3CD6-BFBA-40BB-9A08-EB2850B654AC}" srcOrd="2" destOrd="0" presId="urn:microsoft.com/office/officeart/2016/7/layout/VerticalDownArrowProcess"/>
    <dgm:cxn modelId="{51602ED7-17BA-4213-8622-320505008CF2}" type="presParOf" srcId="{D366AC4A-4CD0-46E5-A05B-4640CE9D4902}" destId="{2E1658B8-585E-4BC3-9B69-1E4234F91EA1}" srcOrd="5" destOrd="0" presId="urn:microsoft.com/office/officeart/2016/7/layout/VerticalDownArrowProcess"/>
    <dgm:cxn modelId="{9A8C275F-3E49-4D4A-AB5E-F95776F4F1E2}" type="presParOf" srcId="{D366AC4A-4CD0-46E5-A05B-4640CE9D4902}" destId="{7658E3E6-66D1-4CAB-BE06-5098CAF381CF}" srcOrd="6" destOrd="0" presId="urn:microsoft.com/office/officeart/2016/7/layout/VerticalDownArrowProcess"/>
    <dgm:cxn modelId="{EF145F87-3BEA-45C9-8B48-0AF6795AEDAF}" type="presParOf" srcId="{7658E3E6-66D1-4CAB-BE06-5098CAF381CF}" destId="{4A2D995C-C839-4CB8-A0BD-A160FB46DEBB}" srcOrd="0" destOrd="0" presId="urn:microsoft.com/office/officeart/2016/7/layout/VerticalDownArrowProcess"/>
    <dgm:cxn modelId="{1ACAC3D8-9BD5-40F9-8C0D-B9D2BD9A6C92}" type="presParOf" srcId="{7658E3E6-66D1-4CAB-BE06-5098CAF381CF}" destId="{D0668942-152D-48EF-806F-3AE014CBB003}" srcOrd="1" destOrd="0" presId="urn:microsoft.com/office/officeart/2016/7/layout/VerticalDownArrowProcess"/>
    <dgm:cxn modelId="{559DD7DA-D470-4F69-8572-2EA2C9D36D71}" type="presParOf" srcId="{7658E3E6-66D1-4CAB-BE06-5098CAF381CF}" destId="{BE7D134B-36F6-4DF2-B22D-BDC2A4FDE98B}" srcOrd="2" destOrd="0" presId="urn:microsoft.com/office/officeart/2016/7/layout/VerticalDownArrowProcess"/>
    <dgm:cxn modelId="{B36C6552-0950-40CF-AEC7-11F7CCB95945}" type="presParOf" srcId="{D366AC4A-4CD0-46E5-A05B-4640CE9D4902}" destId="{BC8260E7-2453-4225-99D2-2BF9E38754AD}" srcOrd="7" destOrd="0" presId="urn:microsoft.com/office/officeart/2016/7/layout/VerticalDownArrowProcess"/>
    <dgm:cxn modelId="{1CF5B027-A9C4-49A2-991F-7E3E3A6ADA58}" type="presParOf" srcId="{D366AC4A-4CD0-46E5-A05B-4640CE9D4902}" destId="{448729E9-C4B3-4AFF-9B09-02FF435B67A6}" srcOrd="8" destOrd="0" presId="urn:microsoft.com/office/officeart/2016/7/layout/VerticalDownArrowProcess"/>
    <dgm:cxn modelId="{5A622832-6002-42E9-982C-38EBE57E26F4}" type="presParOf" srcId="{448729E9-C4B3-4AFF-9B09-02FF435B67A6}" destId="{AAF8CE95-4090-4931-B2F2-68230D1AFDC7}" srcOrd="0" destOrd="0" presId="urn:microsoft.com/office/officeart/2016/7/layout/VerticalDownArrowProcess"/>
    <dgm:cxn modelId="{43110FE8-BD92-4B00-90C9-FD4832F97796}" type="presParOf" srcId="{448729E9-C4B3-4AFF-9B09-02FF435B67A6}" destId="{7D941050-570A-4D01-A8A3-03C26BDA3D0B}" srcOrd="1" destOrd="0" presId="urn:microsoft.com/office/officeart/2016/7/layout/VerticalDownArrowProcess"/>
    <dgm:cxn modelId="{8E3B6894-0550-4901-9C1F-77B66E163B78}" type="presParOf" srcId="{448729E9-C4B3-4AFF-9B09-02FF435B67A6}" destId="{B159EB28-29D6-4C2F-A088-92C2929430FF}"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8A778A-79A3-46CE-A82D-E988116617F0}" type="doc">
      <dgm:prSet loTypeId="urn:microsoft.com/office/officeart/2016/7/layout/VerticalDownArrowProcess" loCatId="process" qsTypeId="urn:microsoft.com/office/officeart/2005/8/quickstyle/simple1" qsCatId="simple" csTypeId="urn:microsoft.com/office/officeart/2005/8/colors/colorful5" csCatId="colorful"/>
      <dgm:spPr/>
      <dgm:t>
        <a:bodyPr/>
        <a:lstStyle/>
        <a:p>
          <a:endParaRPr lang="en-US"/>
        </a:p>
      </dgm:t>
    </dgm:pt>
    <dgm:pt modelId="{0D44653F-43A3-40A9-AC8A-93C053A1F7E5}">
      <dgm:prSet phldr="0"/>
      <dgm:spPr/>
      <dgm:t>
        <a:bodyPr/>
        <a:lstStyle/>
        <a:p>
          <a:r>
            <a:rPr lang="en-US" dirty="0">
              <a:latin typeface="Calibri Light" panose="020F0302020204030204"/>
            </a:rPr>
            <a:t>Train</a:t>
          </a:r>
          <a:endParaRPr lang="en-US" dirty="0"/>
        </a:p>
      </dgm:t>
    </dgm:pt>
    <dgm:pt modelId="{9D9361C6-DA4A-4AB1-9087-A2B7C1720604}" type="parTrans" cxnId="{A8CEBEC1-5C9E-45D7-A1AE-D3DEF1525EAA}">
      <dgm:prSet/>
      <dgm:spPr/>
      <dgm:t>
        <a:bodyPr/>
        <a:lstStyle/>
        <a:p>
          <a:endParaRPr lang="en-US"/>
        </a:p>
      </dgm:t>
    </dgm:pt>
    <dgm:pt modelId="{65C698C8-E433-4F10-83CF-98387305E54A}" type="sibTrans" cxnId="{A8CEBEC1-5C9E-45D7-A1AE-D3DEF1525EAA}">
      <dgm:prSet/>
      <dgm:spPr/>
      <dgm:t>
        <a:bodyPr/>
        <a:lstStyle/>
        <a:p>
          <a:endParaRPr lang="en-US"/>
        </a:p>
      </dgm:t>
    </dgm:pt>
    <dgm:pt modelId="{DCAF8D99-F152-4BB8-8B1F-11A9B32934C2}">
      <dgm:prSet/>
      <dgm:spPr/>
      <dgm:t>
        <a:bodyPr/>
        <a:lstStyle/>
        <a:p>
          <a:pPr rtl="0"/>
          <a:r>
            <a:rPr lang="en-US" dirty="0">
              <a:latin typeface="Calibri Light" panose="020F0302020204030204"/>
            </a:rPr>
            <a:t>Train the model on the training data set</a:t>
          </a:r>
          <a:endParaRPr lang="en-US" dirty="0"/>
        </a:p>
      </dgm:t>
    </dgm:pt>
    <dgm:pt modelId="{457E5D11-4E91-428B-AC51-DE341F9CE442}" type="parTrans" cxnId="{4AFA1796-F531-49E9-A597-A62F660F5208}">
      <dgm:prSet/>
      <dgm:spPr/>
      <dgm:t>
        <a:bodyPr/>
        <a:lstStyle/>
        <a:p>
          <a:endParaRPr lang="en-US"/>
        </a:p>
      </dgm:t>
    </dgm:pt>
    <dgm:pt modelId="{6F7C0292-03AE-4364-8277-6DC1A987DF97}" type="sibTrans" cxnId="{4AFA1796-F531-49E9-A597-A62F660F5208}">
      <dgm:prSet/>
      <dgm:spPr/>
      <dgm:t>
        <a:bodyPr/>
        <a:lstStyle/>
        <a:p>
          <a:endParaRPr lang="en-US"/>
        </a:p>
      </dgm:t>
    </dgm:pt>
    <dgm:pt modelId="{6F5FD147-6FA2-4CB3-ADD5-C5C578EED413}">
      <dgm:prSet phldr="0"/>
      <dgm:spPr/>
      <dgm:t>
        <a:bodyPr/>
        <a:lstStyle/>
        <a:p>
          <a:pPr rtl="0"/>
          <a:r>
            <a:rPr lang="en-US" dirty="0">
              <a:latin typeface="Calibri Light" panose="020F0302020204030204"/>
            </a:rPr>
            <a:t>Replicate &amp; resample</a:t>
          </a:r>
          <a:endParaRPr lang="en-US" dirty="0"/>
        </a:p>
      </dgm:t>
    </dgm:pt>
    <dgm:pt modelId="{FD41FF00-DD5A-4187-B52B-E1EE5817139C}" type="parTrans" cxnId="{EEC95030-0E28-43F2-A422-8F5159678B2D}">
      <dgm:prSet/>
      <dgm:spPr/>
      <dgm:t>
        <a:bodyPr/>
        <a:lstStyle/>
        <a:p>
          <a:endParaRPr lang="en-US"/>
        </a:p>
      </dgm:t>
    </dgm:pt>
    <dgm:pt modelId="{91F01B24-E2A7-43BC-BB55-65827FB2FEDD}" type="sibTrans" cxnId="{EEC95030-0E28-43F2-A422-8F5159678B2D}">
      <dgm:prSet/>
      <dgm:spPr/>
      <dgm:t>
        <a:bodyPr/>
        <a:lstStyle/>
        <a:p>
          <a:endParaRPr lang="en-US"/>
        </a:p>
      </dgm:t>
    </dgm:pt>
    <dgm:pt modelId="{A3F708EF-2784-4308-A5E9-2A9DBD408F87}">
      <dgm:prSet phldr="0"/>
      <dgm:spPr/>
      <dgm:t>
        <a:bodyPr/>
        <a:lstStyle/>
        <a:p>
          <a:pPr rtl="0"/>
          <a:r>
            <a:rPr lang="en-US" dirty="0">
              <a:latin typeface="Calibri Light" panose="020F0302020204030204"/>
            </a:rPr>
            <a:t>Replicate the dataset for 'm' number of times</a:t>
          </a:r>
          <a:endParaRPr lang="en-US" dirty="0"/>
        </a:p>
      </dgm:t>
    </dgm:pt>
    <dgm:pt modelId="{0625B40E-E9DE-4E34-B8E4-EAD8792D0274}" type="parTrans" cxnId="{380BFBC0-5208-4F79-8875-6C0F4B8FF164}">
      <dgm:prSet/>
      <dgm:spPr/>
      <dgm:t>
        <a:bodyPr/>
        <a:lstStyle/>
        <a:p>
          <a:endParaRPr lang="en-US"/>
        </a:p>
      </dgm:t>
    </dgm:pt>
    <dgm:pt modelId="{32FA392D-A2C9-4578-9162-5AEB0E68EA34}" type="sibTrans" cxnId="{380BFBC0-5208-4F79-8875-6C0F4B8FF164}">
      <dgm:prSet/>
      <dgm:spPr/>
      <dgm:t>
        <a:bodyPr/>
        <a:lstStyle/>
        <a:p>
          <a:endParaRPr lang="en-US"/>
        </a:p>
      </dgm:t>
    </dgm:pt>
    <dgm:pt modelId="{0019D62E-D9C6-4DE8-93E3-7012C5A50132}">
      <dgm:prSet phldr="0"/>
      <dgm:spPr/>
      <dgm:t>
        <a:bodyPr/>
        <a:lstStyle/>
        <a:p>
          <a:r>
            <a:rPr lang="en-US" dirty="0">
              <a:latin typeface="Calibri Light" panose="020F0302020204030204"/>
            </a:rPr>
            <a:t>Predict</a:t>
          </a:r>
          <a:endParaRPr lang="en-US" dirty="0"/>
        </a:p>
      </dgm:t>
    </dgm:pt>
    <dgm:pt modelId="{AC6D55A2-1C49-4DDB-AC67-B4A135DCB28B}" type="parTrans" cxnId="{BE07827B-E538-4F87-AB7C-A227374A5E56}">
      <dgm:prSet/>
      <dgm:spPr/>
      <dgm:t>
        <a:bodyPr/>
        <a:lstStyle/>
        <a:p>
          <a:endParaRPr lang="en-US"/>
        </a:p>
      </dgm:t>
    </dgm:pt>
    <dgm:pt modelId="{1FB2364D-7B54-48F2-A5B2-966D411ADB1D}" type="sibTrans" cxnId="{BE07827B-E538-4F87-AB7C-A227374A5E56}">
      <dgm:prSet/>
      <dgm:spPr/>
      <dgm:t>
        <a:bodyPr/>
        <a:lstStyle/>
        <a:p>
          <a:endParaRPr lang="en-US"/>
        </a:p>
      </dgm:t>
    </dgm:pt>
    <dgm:pt modelId="{6FBE3866-C155-49DE-B4B1-D7DB2B568696}">
      <dgm:prSet phldr="0"/>
      <dgm:spPr/>
      <dgm:t>
        <a:bodyPr/>
        <a:lstStyle/>
        <a:p>
          <a:pPr rtl="0"/>
          <a:r>
            <a:rPr lang="en-US" dirty="0">
              <a:latin typeface="Calibri Light" panose="020F0302020204030204"/>
            </a:rPr>
            <a:t>Get prediction for this new sampled set</a:t>
          </a:r>
          <a:endParaRPr lang="en-US" dirty="0"/>
        </a:p>
      </dgm:t>
    </dgm:pt>
    <dgm:pt modelId="{21FF06DC-B9EB-4929-8BBE-8126D15020BA}" type="parTrans" cxnId="{DE694DCF-C238-48C2-8761-3C7DF2E2617A}">
      <dgm:prSet/>
      <dgm:spPr/>
      <dgm:t>
        <a:bodyPr/>
        <a:lstStyle/>
        <a:p>
          <a:endParaRPr lang="en-US"/>
        </a:p>
      </dgm:t>
    </dgm:pt>
    <dgm:pt modelId="{5C9E979D-DABC-44E4-A9B9-3AC145351BDA}" type="sibTrans" cxnId="{DE694DCF-C238-48C2-8761-3C7DF2E2617A}">
      <dgm:prSet/>
      <dgm:spPr/>
      <dgm:t>
        <a:bodyPr/>
        <a:lstStyle/>
        <a:p>
          <a:endParaRPr lang="en-US"/>
        </a:p>
      </dgm:t>
    </dgm:pt>
    <dgm:pt modelId="{80A8FD9F-947D-4D2A-912A-C88674B6271A}">
      <dgm:prSet/>
      <dgm:spPr/>
      <dgm:t>
        <a:bodyPr/>
        <a:lstStyle/>
        <a:p>
          <a:r>
            <a:rPr lang="en-US" dirty="0">
              <a:latin typeface="Calibri Light" panose="020F0302020204030204"/>
            </a:rPr>
            <a:t>Average</a:t>
          </a:r>
          <a:endParaRPr lang="en-US" dirty="0"/>
        </a:p>
      </dgm:t>
    </dgm:pt>
    <dgm:pt modelId="{5938B962-CF3D-4FA0-BD33-58EBC48FB7B3}" type="parTrans" cxnId="{CF7BB7BB-9B63-402F-9F53-1DC2EF58C867}">
      <dgm:prSet/>
      <dgm:spPr/>
      <dgm:t>
        <a:bodyPr/>
        <a:lstStyle/>
        <a:p>
          <a:endParaRPr lang="en-US"/>
        </a:p>
      </dgm:t>
    </dgm:pt>
    <dgm:pt modelId="{91BA8FEA-8BC6-4606-86FF-788BE14B48C0}" type="sibTrans" cxnId="{CF7BB7BB-9B63-402F-9F53-1DC2EF58C867}">
      <dgm:prSet/>
      <dgm:spPr/>
      <dgm:t>
        <a:bodyPr/>
        <a:lstStyle/>
        <a:p>
          <a:endParaRPr lang="en-US"/>
        </a:p>
      </dgm:t>
    </dgm:pt>
    <dgm:pt modelId="{8EA3B31F-7DDA-40B2-8772-E5FA9977C4B7}">
      <dgm:prSet phldr="0"/>
      <dgm:spPr/>
      <dgm:t>
        <a:bodyPr/>
        <a:lstStyle/>
        <a:p>
          <a:pPr rtl="0"/>
          <a:r>
            <a:rPr lang="en-US" dirty="0">
              <a:latin typeface="Calibri Light" panose="020F0302020204030204"/>
            </a:rPr>
            <a:t>Average for each unique value</a:t>
          </a:r>
          <a:endParaRPr lang="en-US" dirty="0"/>
        </a:p>
      </dgm:t>
    </dgm:pt>
    <dgm:pt modelId="{14AC43FC-7501-455C-A026-92100C2646D1}" type="parTrans" cxnId="{0732687B-362C-4572-9E93-A22F1E287891}">
      <dgm:prSet/>
      <dgm:spPr/>
      <dgm:t>
        <a:bodyPr/>
        <a:lstStyle/>
        <a:p>
          <a:endParaRPr lang="en-US"/>
        </a:p>
      </dgm:t>
    </dgm:pt>
    <dgm:pt modelId="{C51008DD-1C2A-4204-B6C0-88E570B63154}" type="sibTrans" cxnId="{0732687B-362C-4572-9E93-A22F1E287891}">
      <dgm:prSet/>
      <dgm:spPr/>
      <dgm:t>
        <a:bodyPr/>
        <a:lstStyle/>
        <a:p>
          <a:endParaRPr lang="en-US"/>
        </a:p>
      </dgm:t>
    </dgm:pt>
    <dgm:pt modelId="{D366AC4A-4CD0-46E5-A05B-4640CE9D4902}" type="pres">
      <dgm:prSet presAssocID="{A58A778A-79A3-46CE-A82D-E988116617F0}" presName="Name0" presStyleCnt="0">
        <dgm:presLayoutVars>
          <dgm:dir/>
          <dgm:animLvl val="lvl"/>
          <dgm:resizeHandles val="exact"/>
        </dgm:presLayoutVars>
      </dgm:prSet>
      <dgm:spPr/>
    </dgm:pt>
    <dgm:pt modelId="{85AEA19D-1528-4692-82DA-B3B0CB0A2AD7}" type="pres">
      <dgm:prSet presAssocID="{80A8FD9F-947D-4D2A-912A-C88674B6271A}" presName="boxAndChildren" presStyleCnt="0"/>
      <dgm:spPr/>
    </dgm:pt>
    <dgm:pt modelId="{E87E34A2-EB81-4D82-AA1C-B693D6C32FFB}" type="pres">
      <dgm:prSet presAssocID="{80A8FD9F-947D-4D2A-912A-C88674B6271A}" presName="parentTextBox" presStyleLbl="alignNode1" presStyleIdx="0" presStyleCnt="4"/>
      <dgm:spPr/>
    </dgm:pt>
    <dgm:pt modelId="{28F8D7B6-BE8F-4C88-B6F3-D15FB6764593}" type="pres">
      <dgm:prSet presAssocID="{80A8FD9F-947D-4D2A-912A-C88674B6271A}" presName="descendantBox" presStyleLbl="bgAccFollowNode1" presStyleIdx="0" presStyleCnt="4"/>
      <dgm:spPr/>
    </dgm:pt>
    <dgm:pt modelId="{6281AAE8-AC6C-47F4-9014-F350FA14FEA9}" type="pres">
      <dgm:prSet presAssocID="{1FB2364D-7B54-48F2-A5B2-966D411ADB1D}" presName="sp" presStyleCnt="0"/>
      <dgm:spPr/>
    </dgm:pt>
    <dgm:pt modelId="{1EF4749C-2DA0-4805-A16F-D908450F3AC5}" type="pres">
      <dgm:prSet presAssocID="{0019D62E-D9C6-4DE8-93E3-7012C5A50132}" presName="arrowAndChildren" presStyleCnt="0"/>
      <dgm:spPr/>
    </dgm:pt>
    <dgm:pt modelId="{C5B0995F-4AE4-43F5-B082-6FCF1D4F9AE3}" type="pres">
      <dgm:prSet presAssocID="{0019D62E-D9C6-4DE8-93E3-7012C5A50132}" presName="parentTextArrow" presStyleLbl="node1" presStyleIdx="0" presStyleCnt="0"/>
      <dgm:spPr/>
    </dgm:pt>
    <dgm:pt modelId="{2ADFB0C3-744E-49EA-97B7-97EFBC8D4F8C}" type="pres">
      <dgm:prSet presAssocID="{0019D62E-D9C6-4DE8-93E3-7012C5A50132}" presName="arrow" presStyleLbl="alignNode1" presStyleIdx="1" presStyleCnt="4"/>
      <dgm:spPr/>
    </dgm:pt>
    <dgm:pt modelId="{798D3CD6-BFBA-40BB-9A08-EB2850B654AC}" type="pres">
      <dgm:prSet presAssocID="{0019D62E-D9C6-4DE8-93E3-7012C5A50132}" presName="descendantArrow" presStyleLbl="bgAccFollowNode1" presStyleIdx="1" presStyleCnt="4"/>
      <dgm:spPr/>
    </dgm:pt>
    <dgm:pt modelId="{2E1658B8-585E-4BC3-9B69-1E4234F91EA1}" type="pres">
      <dgm:prSet presAssocID="{91F01B24-E2A7-43BC-BB55-65827FB2FEDD}" presName="sp" presStyleCnt="0"/>
      <dgm:spPr/>
    </dgm:pt>
    <dgm:pt modelId="{7658E3E6-66D1-4CAB-BE06-5098CAF381CF}" type="pres">
      <dgm:prSet presAssocID="{6F5FD147-6FA2-4CB3-ADD5-C5C578EED413}" presName="arrowAndChildren" presStyleCnt="0"/>
      <dgm:spPr/>
    </dgm:pt>
    <dgm:pt modelId="{4A2D995C-C839-4CB8-A0BD-A160FB46DEBB}" type="pres">
      <dgm:prSet presAssocID="{6F5FD147-6FA2-4CB3-ADD5-C5C578EED413}" presName="parentTextArrow" presStyleLbl="node1" presStyleIdx="0" presStyleCnt="0"/>
      <dgm:spPr/>
    </dgm:pt>
    <dgm:pt modelId="{D0668942-152D-48EF-806F-3AE014CBB003}" type="pres">
      <dgm:prSet presAssocID="{6F5FD147-6FA2-4CB3-ADD5-C5C578EED413}" presName="arrow" presStyleLbl="alignNode1" presStyleIdx="2" presStyleCnt="4"/>
      <dgm:spPr/>
    </dgm:pt>
    <dgm:pt modelId="{BE7D134B-36F6-4DF2-B22D-BDC2A4FDE98B}" type="pres">
      <dgm:prSet presAssocID="{6F5FD147-6FA2-4CB3-ADD5-C5C578EED413}" presName="descendantArrow" presStyleLbl="bgAccFollowNode1" presStyleIdx="2" presStyleCnt="4"/>
      <dgm:spPr/>
    </dgm:pt>
    <dgm:pt modelId="{BC8260E7-2453-4225-99D2-2BF9E38754AD}" type="pres">
      <dgm:prSet presAssocID="{65C698C8-E433-4F10-83CF-98387305E54A}" presName="sp" presStyleCnt="0"/>
      <dgm:spPr/>
    </dgm:pt>
    <dgm:pt modelId="{448729E9-C4B3-4AFF-9B09-02FF435B67A6}" type="pres">
      <dgm:prSet presAssocID="{0D44653F-43A3-40A9-AC8A-93C053A1F7E5}" presName="arrowAndChildren" presStyleCnt="0"/>
      <dgm:spPr/>
    </dgm:pt>
    <dgm:pt modelId="{AAF8CE95-4090-4931-B2F2-68230D1AFDC7}" type="pres">
      <dgm:prSet presAssocID="{0D44653F-43A3-40A9-AC8A-93C053A1F7E5}" presName="parentTextArrow" presStyleLbl="node1" presStyleIdx="0" presStyleCnt="0"/>
      <dgm:spPr/>
    </dgm:pt>
    <dgm:pt modelId="{7D941050-570A-4D01-A8A3-03C26BDA3D0B}" type="pres">
      <dgm:prSet presAssocID="{0D44653F-43A3-40A9-AC8A-93C053A1F7E5}" presName="arrow" presStyleLbl="alignNode1" presStyleIdx="3" presStyleCnt="4"/>
      <dgm:spPr/>
    </dgm:pt>
    <dgm:pt modelId="{B159EB28-29D6-4C2F-A088-92C2929430FF}" type="pres">
      <dgm:prSet presAssocID="{0D44653F-43A3-40A9-AC8A-93C053A1F7E5}" presName="descendantArrow" presStyleLbl="bgAccFollowNode1" presStyleIdx="3" presStyleCnt="4"/>
      <dgm:spPr/>
    </dgm:pt>
  </dgm:ptLst>
  <dgm:cxnLst>
    <dgm:cxn modelId="{9A013C08-636F-4C38-8E88-F940854E801D}" type="presOf" srcId="{A3F708EF-2784-4308-A5E9-2A9DBD408F87}" destId="{BE7D134B-36F6-4DF2-B22D-BDC2A4FDE98B}" srcOrd="0" destOrd="0" presId="urn:microsoft.com/office/officeart/2016/7/layout/VerticalDownArrowProcess"/>
    <dgm:cxn modelId="{968B171E-7F87-42D8-9B25-C2BA1EC53CF2}" type="presOf" srcId="{80A8FD9F-947D-4D2A-912A-C88674B6271A}" destId="{E87E34A2-EB81-4D82-AA1C-B693D6C32FFB}" srcOrd="0" destOrd="0" presId="urn:microsoft.com/office/officeart/2016/7/layout/VerticalDownArrowProcess"/>
    <dgm:cxn modelId="{EEC95030-0E28-43F2-A422-8F5159678B2D}" srcId="{A58A778A-79A3-46CE-A82D-E988116617F0}" destId="{6F5FD147-6FA2-4CB3-ADD5-C5C578EED413}" srcOrd="1" destOrd="0" parTransId="{FD41FF00-DD5A-4187-B52B-E1EE5817139C}" sibTransId="{91F01B24-E2A7-43BC-BB55-65827FB2FEDD}"/>
    <dgm:cxn modelId="{68C2A75D-2C5B-44BD-8EA0-1AF81C4377F6}" type="presOf" srcId="{DCAF8D99-F152-4BB8-8B1F-11A9B32934C2}" destId="{B159EB28-29D6-4C2F-A088-92C2929430FF}" srcOrd="0" destOrd="0" presId="urn:microsoft.com/office/officeart/2016/7/layout/VerticalDownArrowProcess"/>
    <dgm:cxn modelId="{5D50814B-E515-4BC4-838A-1F9362DBF825}" type="presOf" srcId="{0019D62E-D9C6-4DE8-93E3-7012C5A50132}" destId="{C5B0995F-4AE4-43F5-B082-6FCF1D4F9AE3}" srcOrd="0" destOrd="0" presId="urn:microsoft.com/office/officeart/2016/7/layout/VerticalDownArrowProcess"/>
    <dgm:cxn modelId="{59C65857-15CB-42DD-BBA0-35EF78FCCE03}" type="presOf" srcId="{8EA3B31F-7DDA-40B2-8772-E5FA9977C4B7}" destId="{28F8D7B6-BE8F-4C88-B6F3-D15FB6764593}" srcOrd="0" destOrd="0" presId="urn:microsoft.com/office/officeart/2016/7/layout/VerticalDownArrowProcess"/>
    <dgm:cxn modelId="{3779ED79-32F5-41FE-805F-9C98ACC28D6D}" type="presOf" srcId="{0019D62E-D9C6-4DE8-93E3-7012C5A50132}" destId="{2ADFB0C3-744E-49EA-97B7-97EFBC8D4F8C}" srcOrd="1" destOrd="0" presId="urn:microsoft.com/office/officeart/2016/7/layout/VerticalDownArrowProcess"/>
    <dgm:cxn modelId="{0732687B-362C-4572-9E93-A22F1E287891}" srcId="{80A8FD9F-947D-4D2A-912A-C88674B6271A}" destId="{8EA3B31F-7DDA-40B2-8772-E5FA9977C4B7}" srcOrd="0" destOrd="0" parTransId="{14AC43FC-7501-455C-A026-92100C2646D1}" sibTransId="{C51008DD-1C2A-4204-B6C0-88E570B63154}"/>
    <dgm:cxn modelId="{BE07827B-E538-4F87-AB7C-A227374A5E56}" srcId="{A58A778A-79A3-46CE-A82D-E988116617F0}" destId="{0019D62E-D9C6-4DE8-93E3-7012C5A50132}" srcOrd="2" destOrd="0" parTransId="{AC6D55A2-1C49-4DDB-AC67-B4A135DCB28B}" sibTransId="{1FB2364D-7B54-48F2-A5B2-966D411ADB1D}"/>
    <dgm:cxn modelId="{4577707E-E702-4F49-8058-BDF86A7D6C22}" type="presOf" srcId="{0D44653F-43A3-40A9-AC8A-93C053A1F7E5}" destId="{7D941050-570A-4D01-A8A3-03C26BDA3D0B}" srcOrd="1" destOrd="0" presId="urn:microsoft.com/office/officeart/2016/7/layout/VerticalDownArrowProcess"/>
    <dgm:cxn modelId="{9BC19E8F-301C-44A5-B0D9-D63E66B9B8DA}" type="presOf" srcId="{0D44653F-43A3-40A9-AC8A-93C053A1F7E5}" destId="{AAF8CE95-4090-4931-B2F2-68230D1AFDC7}" srcOrd="0" destOrd="0" presId="urn:microsoft.com/office/officeart/2016/7/layout/VerticalDownArrowProcess"/>
    <dgm:cxn modelId="{4AFA1796-F531-49E9-A597-A62F660F5208}" srcId="{0D44653F-43A3-40A9-AC8A-93C053A1F7E5}" destId="{DCAF8D99-F152-4BB8-8B1F-11A9B32934C2}" srcOrd="0" destOrd="0" parTransId="{457E5D11-4E91-428B-AC51-DE341F9CE442}" sibTransId="{6F7C0292-03AE-4364-8277-6DC1A987DF97}"/>
    <dgm:cxn modelId="{AD76C19F-C38D-41CF-8380-3DAC97BB1AFA}" type="presOf" srcId="{6FBE3866-C155-49DE-B4B1-D7DB2B568696}" destId="{798D3CD6-BFBA-40BB-9A08-EB2850B654AC}" srcOrd="0" destOrd="0" presId="urn:microsoft.com/office/officeart/2016/7/layout/VerticalDownArrowProcess"/>
    <dgm:cxn modelId="{35BEA9B3-ABF9-47E7-B592-DEEBDFCEF29B}" type="presOf" srcId="{A58A778A-79A3-46CE-A82D-E988116617F0}" destId="{D366AC4A-4CD0-46E5-A05B-4640CE9D4902}" srcOrd="0" destOrd="0" presId="urn:microsoft.com/office/officeart/2016/7/layout/VerticalDownArrowProcess"/>
    <dgm:cxn modelId="{CF7BB7BB-9B63-402F-9F53-1DC2EF58C867}" srcId="{A58A778A-79A3-46CE-A82D-E988116617F0}" destId="{80A8FD9F-947D-4D2A-912A-C88674B6271A}" srcOrd="3" destOrd="0" parTransId="{5938B962-CF3D-4FA0-BD33-58EBC48FB7B3}" sibTransId="{91BA8FEA-8BC6-4606-86FF-788BE14B48C0}"/>
    <dgm:cxn modelId="{67D2F1BD-A95E-4BA5-BD9C-1E376C564C74}" type="presOf" srcId="{6F5FD147-6FA2-4CB3-ADD5-C5C578EED413}" destId="{4A2D995C-C839-4CB8-A0BD-A160FB46DEBB}" srcOrd="0" destOrd="0" presId="urn:microsoft.com/office/officeart/2016/7/layout/VerticalDownArrowProcess"/>
    <dgm:cxn modelId="{184EB8BE-592D-4254-B499-01015539561B}" type="presOf" srcId="{6F5FD147-6FA2-4CB3-ADD5-C5C578EED413}" destId="{D0668942-152D-48EF-806F-3AE014CBB003}" srcOrd="1" destOrd="0" presId="urn:microsoft.com/office/officeart/2016/7/layout/VerticalDownArrowProcess"/>
    <dgm:cxn modelId="{380BFBC0-5208-4F79-8875-6C0F4B8FF164}" srcId="{6F5FD147-6FA2-4CB3-ADD5-C5C578EED413}" destId="{A3F708EF-2784-4308-A5E9-2A9DBD408F87}" srcOrd="0" destOrd="0" parTransId="{0625B40E-E9DE-4E34-B8E4-EAD8792D0274}" sibTransId="{32FA392D-A2C9-4578-9162-5AEB0E68EA34}"/>
    <dgm:cxn modelId="{A8CEBEC1-5C9E-45D7-A1AE-D3DEF1525EAA}" srcId="{A58A778A-79A3-46CE-A82D-E988116617F0}" destId="{0D44653F-43A3-40A9-AC8A-93C053A1F7E5}" srcOrd="0" destOrd="0" parTransId="{9D9361C6-DA4A-4AB1-9087-A2B7C1720604}" sibTransId="{65C698C8-E433-4F10-83CF-98387305E54A}"/>
    <dgm:cxn modelId="{DE694DCF-C238-48C2-8761-3C7DF2E2617A}" srcId="{0019D62E-D9C6-4DE8-93E3-7012C5A50132}" destId="{6FBE3866-C155-49DE-B4B1-D7DB2B568696}" srcOrd="0" destOrd="0" parTransId="{21FF06DC-B9EB-4929-8BBE-8126D15020BA}" sibTransId="{5C9E979D-DABC-44E4-A9B9-3AC145351BDA}"/>
    <dgm:cxn modelId="{304FABC1-7502-4D56-B0C4-9DB4E003649E}" type="presParOf" srcId="{D366AC4A-4CD0-46E5-A05B-4640CE9D4902}" destId="{85AEA19D-1528-4692-82DA-B3B0CB0A2AD7}" srcOrd="0" destOrd="0" presId="urn:microsoft.com/office/officeart/2016/7/layout/VerticalDownArrowProcess"/>
    <dgm:cxn modelId="{1DD4E3C9-C744-4695-A579-A3FA4A5370EA}" type="presParOf" srcId="{85AEA19D-1528-4692-82DA-B3B0CB0A2AD7}" destId="{E87E34A2-EB81-4D82-AA1C-B693D6C32FFB}" srcOrd="0" destOrd="0" presId="urn:microsoft.com/office/officeart/2016/7/layout/VerticalDownArrowProcess"/>
    <dgm:cxn modelId="{3C6EA454-3332-4B2E-B71F-57F0B90EE982}" type="presParOf" srcId="{85AEA19D-1528-4692-82DA-B3B0CB0A2AD7}" destId="{28F8D7B6-BE8F-4C88-B6F3-D15FB6764593}" srcOrd="1" destOrd="0" presId="urn:microsoft.com/office/officeart/2016/7/layout/VerticalDownArrowProcess"/>
    <dgm:cxn modelId="{2FB89F02-A844-4959-81EC-18802F27CF22}" type="presParOf" srcId="{D366AC4A-4CD0-46E5-A05B-4640CE9D4902}" destId="{6281AAE8-AC6C-47F4-9014-F350FA14FEA9}" srcOrd="1" destOrd="0" presId="urn:microsoft.com/office/officeart/2016/7/layout/VerticalDownArrowProcess"/>
    <dgm:cxn modelId="{3D073CCB-ADD3-4A98-AD52-62B849B84770}" type="presParOf" srcId="{D366AC4A-4CD0-46E5-A05B-4640CE9D4902}" destId="{1EF4749C-2DA0-4805-A16F-D908450F3AC5}" srcOrd="2" destOrd="0" presId="urn:microsoft.com/office/officeart/2016/7/layout/VerticalDownArrowProcess"/>
    <dgm:cxn modelId="{71BC99B3-A0C2-4615-A335-754429EF180D}" type="presParOf" srcId="{1EF4749C-2DA0-4805-A16F-D908450F3AC5}" destId="{C5B0995F-4AE4-43F5-B082-6FCF1D4F9AE3}" srcOrd="0" destOrd="0" presId="urn:microsoft.com/office/officeart/2016/7/layout/VerticalDownArrowProcess"/>
    <dgm:cxn modelId="{E732A642-C6D5-41C3-97BE-55DEBB177A43}" type="presParOf" srcId="{1EF4749C-2DA0-4805-A16F-D908450F3AC5}" destId="{2ADFB0C3-744E-49EA-97B7-97EFBC8D4F8C}" srcOrd="1" destOrd="0" presId="urn:microsoft.com/office/officeart/2016/7/layout/VerticalDownArrowProcess"/>
    <dgm:cxn modelId="{29694700-44D7-46E6-8582-85822D9885E7}" type="presParOf" srcId="{1EF4749C-2DA0-4805-A16F-D908450F3AC5}" destId="{798D3CD6-BFBA-40BB-9A08-EB2850B654AC}" srcOrd="2" destOrd="0" presId="urn:microsoft.com/office/officeart/2016/7/layout/VerticalDownArrowProcess"/>
    <dgm:cxn modelId="{51602ED7-17BA-4213-8622-320505008CF2}" type="presParOf" srcId="{D366AC4A-4CD0-46E5-A05B-4640CE9D4902}" destId="{2E1658B8-585E-4BC3-9B69-1E4234F91EA1}" srcOrd="3" destOrd="0" presId="urn:microsoft.com/office/officeart/2016/7/layout/VerticalDownArrowProcess"/>
    <dgm:cxn modelId="{9A8C275F-3E49-4D4A-AB5E-F95776F4F1E2}" type="presParOf" srcId="{D366AC4A-4CD0-46E5-A05B-4640CE9D4902}" destId="{7658E3E6-66D1-4CAB-BE06-5098CAF381CF}" srcOrd="4" destOrd="0" presId="urn:microsoft.com/office/officeart/2016/7/layout/VerticalDownArrowProcess"/>
    <dgm:cxn modelId="{EF145F87-3BEA-45C9-8B48-0AF6795AEDAF}" type="presParOf" srcId="{7658E3E6-66D1-4CAB-BE06-5098CAF381CF}" destId="{4A2D995C-C839-4CB8-A0BD-A160FB46DEBB}" srcOrd="0" destOrd="0" presId="urn:microsoft.com/office/officeart/2016/7/layout/VerticalDownArrowProcess"/>
    <dgm:cxn modelId="{1ACAC3D8-9BD5-40F9-8C0D-B9D2BD9A6C92}" type="presParOf" srcId="{7658E3E6-66D1-4CAB-BE06-5098CAF381CF}" destId="{D0668942-152D-48EF-806F-3AE014CBB003}" srcOrd="1" destOrd="0" presId="urn:microsoft.com/office/officeart/2016/7/layout/VerticalDownArrowProcess"/>
    <dgm:cxn modelId="{559DD7DA-D470-4F69-8572-2EA2C9D36D71}" type="presParOf" srcId="{7658E3E6-66D1-4CAB-BE06-5098CAF381CF}" destId="{BE7D134B-36F6-4DF2-B22D-BDC2A4FDE98B}" srcOrd="2" destOrd="0" presId="urn:microsoft.com/office/officeart/2016/7/layout/VerticalDownArrowProcess"/>
    <dgm:cxn modelId="{B36C6552-0950-40CF-AEC7-11F7CCB95945}" type="presParOf" srcId="{D366AC4A-4CD0-46E5-A05B-4640CE9D4902}" destId="{BC8260E7-2453-4225-99D2-2BF9E38754AD}" srcOrd="5" destOrd="0" presId="urn:microsoft.com/office/officeart/2016/7/layout/VerticalDownArrowProcess"/>
    <dgm:cxn modelId="{1CF5B027-A9C4-49A2-991F-7E3E3A6ADA58}" type="presParOf" srcId="{D366AC4A-4CD0-46E5-A05B-4640CE9D4902}" destId="{448729E9-C4B3-4AFF-9B09-02FF435B67A6}" srcOrd="6" destOrd="0" presId="urn:microsoft.com/office/officeart/2016/7/layout/VerticalDownArrowProcess"/>
    <dgm:cxn modelId="{5A622832-6002-42E9-982C-38EBE57E26F4}" type="presParOf" srcId="{448729E9-C4B3-4AFF-9B09-02FF435B67A6}" destId="{AAF8CE95-4090-4931-B2F2-68230D1AFDC7}" srcOrd="0" destOrd="0" presId="urn:microsoft.com/office/officeart/2016/7/layout/VerticalDownArrowProcess"/>
    <dgm:cxn modelId="{43110FE8-BD92-4B00-90C9-FD4832F97796}" type="presParOf" srcId="{448729E9-C4B3-4AFF-9B09-02FF435B67A6}" destId="{7D941050-570A-4D01-A8A3-03C26BDA3D0B}" srcOrd="1" destOrd="0" presId="urn:microsoft.com/office/officeart/2016/7/layout/VerticalDownArrowProcess"/>
    <dgm:cxn modelId="{8E3B6894-0550-4901-9C1F-77B66E163B78}" type="presParOf" srcId="{448729E9-C4B3-4AFF-9B09-02FF435B67A6}" destId="{B159EB28-29D6-4C2F-A088-92C2929430FF}"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71E6D1E-E74E-4981-89E7-3C275BEB649F}"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9EE9B7B8-98E7-4631-87A6-BDAE4CB856DF}">
      <dgm:prSet phldrT="[Text]" phldr="0"/>
      <dgm:spPr/>
      <dgm:t>
        <a:bodyPr/>
        <a:lstStyle/>
        <a:p>
          <a:pPr rtl="0"/>
          <a:r>
            <a:rPr lang="en-US" dirty="0">
              <a:latin typeface="Calibri Light" panose="020F0302020204030204"/>
            </a:rPr>
            <a:t>Data Refresh</a:t>
          </a:r>
          <a:endParaRPr lang="en-US" dirty="0"/>
        </a:p>
      </dgm:t>
    </dgm:pt>
    <dgm:pt modelId="{BD191A7F-700F-4AE2-B763-6DAA068E7EF0}" type="parTrans" cxnId="{FFC72FEB-4515-45FF-A6FD-D319069EF874}">
      <dgm:prSet/>
      <dgm:spPr/>
      <dgm:t>
        <a:bodyPr/>
        <a:lstStyle/>
        <a:p>
          <a:endParaRPr lang="en-US"/>
        </a:p>
      </dgm:t>
    </dgm:pt>
    <dgm:pt modelId="{EF3FCA88-C0D9-4239-B721-9B306A45E9B3}" type="sibTrans" cxnId="{FFC72FEB-4515-45FF-A6FD-D319069EF874}">
      <dgm:prSet/>
      <dgm:spPr/>
      <dgm:t>
        <a:bodyPr/>
        <a:lstStyle/>
        <a:p>
          <a:endParaRPr lang="en-US"/>
        </a:p>
      </dgm:t>
    </dgm:pt>
    <dgm:pt modelId="{144B6ADD-4471-40F7-A25E-E445258A3585}">
      <dgm:prSet phldrT="[Text]" phldr="0"/>
      <dgm:spPr/>
      <dgm:t>
        <a:bodyPr/>
        <a:lstStyle/>
        <a:p>
          <a:pPr rtl="0"/>
          <a:r>
            <a:rPr lang="en-US" dirty="0">
              <a:latin typeface="Calibri Light" panose="020F0302020204030204"/>
            </a:rPr>
            <a:t>Hyperparameters + Model selection</a:t>
          </a:r>
          <a:endParaRPr lang="en-US" dirty="0"/>
        </a:p>
      </dgm:t>
    </dgm:pt>
    <dgm:pt modelId="{A944F2CC-1FCF-461C-BBEC-D7BA9262BF6B}" type="parTrans" cxnId="{5BBB8950-6D11-43F9-9407-0A23B0569D56}">
      <dgm:prSet/>
      <dgm:spPr/>
      <dgm:t>
        <a:bodyPr/>
        <a:lstStyle/>
        <a:p>
          <a:endParaRPr lang="en-US"/>
        </a:p>
      </dgm:t>
    </dgm:pt>
    <dgm:pt modelId="{1B10CE16-7C42-418D-8C39-203D37BD8D95}" type="sibTrans" cxnId="{5BBB8950-6D11-43F9-9407-0A23B0569D56}">
      <dgm:prSet/>
      <dgm:spPr/>
      <dgm:t>
        <a:bodyPr/>
        <a:lstStyle/>
        <a:p>
          <a:endParaRPr lang="en-US"/>
        </a:p>
      </dgm:t>
    </dgm:pt>
    <dgm:pt modelId="{4D594BE7-E72B-4C9B-84CE-7147AAC41D35}">
      <dgm:prSet phldrT="[Text]" phldr="0"/>
      <dgm:spPr/>
      <dgm:t>
        <a:bodyPr/>
        <a:lstStyle/>
        <a:p>
          <a:r>
            <a:rPr lang="en-US" dirty="0">
              <a:latin typeface="Calibri Light" panose="020F0302020204030204"/>
            </a:rPr>
            <a:t>Training</a:t>
          </a:r>
          <a:endParaRPr lang="en-US" dirty="0"/>
        </a:p>
      </dgm:t>
    </dgm:pt>
    <dgm:pt modelId="{A1C1B218-BAB9-4BD4-A146-0348FF15B69D}" type="parTrans" cxnId="{311D9116-A999-4D2F-BEA8-3A6ACC22937C}">
      <dgm:prSet/>
      <dgm:spPr/>
      <dgm:t>
        <a:bodyPr/>
        <a:lstStyle/>
        <a:p>
          <a:endParaRPr lang="en-US"/>
        </a:p>
      </dgm:t>
    </dgm:pt>
    <dgm:pt modelId="{C612D877-86A6-435E-9414-BAF349B07DD5}" type="sibTrans" cxnId="{311D9116-A999-4D2F-BEA8-3A6ACC22937C}">
      <dgm:prSet/>
      <dgm:spPr/>
      <dgm:t>
        <a:bodyPr/>
        <a:lstStyle/>
        <a:p>
          <a:endParaRPr lang="en-US"/>
        </a:p>
      </dgm:t>
    </dgm:pt>
    <dgm:pt modelId="{79B7EE67-4315-4AB6-840E-F9812FE7C652}">
      <dgm:prSet phldrT="[Text]" phldr="0"/>
      <dgm:spPr/>
      <dgm:t>
        <a:bodyPr/>
        <a:lstStyle/>
        <a:p>
          <a:pPr rtl="0"/>
          <a:r>
            <a:rPr lang="en-US" dirty="0">
              <a:latin typeface="Calibri Light" panose="020F0302020204030204"/>
            </a:rPr>
            <a:t>Error Analysis</a:t>
          </a:r>
          <a:endParaRPr lang="en-US" dirty="0"/>
        </a:p>
      </dgm:t>
    </dgm:pt>
    <dgm:pt modelId="{4A3E468C-9AE3-4552-AFCB-1FE01D61F1EF}" type="parTrans" cxnId="{5DCEDDEA-32CD-4CCE-8739-5FA38A778CA9}">
      <dgm:prSet/>
      <dgm:spPr/>
      <dgm:t>
        <a:bodyPr/>
        <a:lstStyle/>
        <a:p>
          <a:endParaRPr lang="en-US"/>
        </a:p>
      </dgm:t>
    </dgm:pt>
    <dgm:pt modelId="{48A4E37D-CBE1-42A6-8C06-5979F65FC101}" type="sibTrans" cxnId="{5DCEDDEA-32CD-4CCE-8739-5FA38A778CA9}">
      <dgm:prSet/>
      <dgm:spPr/>
      <dgm:t>
        <a:bodyPr/>
        <a:lstStyle/>
        <a:p>
          <a:endParaRPr lang="en-US"/>
        </a:p>
      </dgm:t>
    </dgm:pt>
    <dgm:pt modelId="{B36C5708-CF52-4857-9AA5-DD6DFFD3A878}">
      <dgm:prSet phldr="0"/>
      <dgm:spPr/>
      <dgm:t>
        <a:bodyPr/>
        <a:lstStyle/>
        <a:p>
          <a:r>
            <a:rPr lang="en-US" dirty="0">
              <a:latin typeface="Calibri Light" panose="020F0302020204030204"/>
            </a:rPr>
            <a:t>Feature Engineering</a:t>
          </a:r>
        </a:p>
      </dgm:t>
    </dgm:pt>
    <dgm:pt modelId="{AB44AE3E-6DA1-4D5D-9BEF-AE537F339F63}" type="parTrans" cxnId="{D263B9FA-499A-4813-8FE6-104E390B5752}">
      <dgm:prSet/>
      <dgm:spPr/>
    </dgm:pt>
    <dgm:pt modelId="{2ED4B40F-FD3B-48E9-92E0-E4F1DDA5FB07}" type="sibTrans" cxnId="{D263B9FA-499A-4813-8FE6-104E390B5752}">
      <dgm:prSet/>
      <dgm:spPr/>
    </dgm:pt>
    <dgm:pt modelId="{38C51323-30F7-4BAF-8FF4-9B78D9F0F353}" type="pres">
      <dgm:prSet presAssocID="{971E6D1E-E74E-4981-89E7-3C275BEB649F}" presName="Name0" presStyleCnt="0">
        <dgm:presLayoutVars>
          <dgm:dir/>
          <dgm:resizeHandles val="exact"/>
        </dgm:presLayoutVars>
      </dgm:prSet>
      <dgm:spPr/>
    </dgm:pt>
    <dgm:pt modelId="{6BAD42BF-C164-4F6B-B283-30D9C3D91757}" type="pres">
      <dgm:prSet presAssocID="{971E6D1E-E74E-4981-89E7-3C275BEB649F}" presName="cycle" presStyleCnt="0"/>
      <dgm:spPr/>
    </dgm:pt>
    <dgm:pt modelId="{B132C14E-6F82-41C4-B5B6-824E085BE64A}" type="pres">
      <dgm:prSet presAssocID="{9EE9B7B8-98E7-4631-87A6-BDAE4CB856DF}" presName="nodeFirstNode" presStyleLbl="node1" presStyleIdx="0" presStyleCnt="5">
        <dgm:presLayoutVars>
          <dgm:bulletEnabled val="1"/>
        </dgm:presLayoutVars>
      </dgm:prSet>
      <dgm:spPr/>
    </dgm:pt>
    <dgm:pt modelId="{C00573E0-59A3-4743-9044-53E91F52067C}" type="pres">
      <dgm:prSet presAssocID="{EF3FCA88-C0D9-4239-B721-9B306A45E9B3}" presName="sibTransFirstNode" presStyleLbl="bgShp" presStyleIdx="0" presStyleCnt="1"/>
      <dgm:spPr/>
    </dgm:pt>
    <dgm:pt modelId="{C5EAFB14-3021-48AE-AB2C-74030A528FD5}" type="pres">
      <dgm:prSet presAssocID="{B36C5708-CF52-4857-9AA5-DD6DFFD3A878}" presName="nodeFollowingNodes" presStyleLbl="node1" presStyleIdx="1" presStyleCnt="5">
        <dgm:presLayoutVars>
          <dgm:bulletEnabled val="1"/>
        </dgm:presLayoutVars>
      </dgm:prSet>
      <dgm:spPr/>
    </dgm:pt>
    <dgm:pt modelId="{D16C8885-922F-4315-B681-A40AB53D1C8B}" type="pres">
      <dgm:prSet presAssocID="{144B6ADD-4471-40F7-A25E-E445258A3585}" presName="nodeFollowingNodes" presStyleLbl="node1" presStyleIdx="2" presStyleCnt="5">
        <dgm:presLayoutVars>
          <dgm:bulletEnabled val="1"/>
        </dgm:presLayoutVars>
      </dgm:prSet>
      <dgm:spPr/>
    </dgm:pt>
    <dgm:pt modelId="{71577F7A-194F-4080-9354-0D65E344B8E0}" type="pres">
      <dgm:prSet presAssocID="{4D594BE7-E72B-4C9B-84CE-7147AAC41D35}" presName="nodeFollowingNodes" presStyleLbl="node1" presStyleIdx="3" presStyleCnt="5">
        <dgm:presLayoutVars>
          <dgm:bulletEnabled val="1"/>
        </dgm:presLayoutVars>
      </dgm:prSet>
      <dgm:spPr/>
    </dgm:pt>
    <dgm:pt modelId="{B396C815-3BDD-4CEB-AFF4-8061E488D079}" type="pres">
      <dgm:prSet presAssocID="{79B7EE67-4315-4AB6-840E-F9812FE7C652}" presName="nodeFollowingNodes" presStyleLbl="node1" presStyleIdx="4" presStyleCnt="5">
        <dgm:presLayoutVars>
          <dgm:bulletEnabled val="1"/>
        </dgm:presLayoutVars>
      </dgm:prSet>
      <dgm:spPr/>
    </dgm:pt>
  </dgm:ptLst>
  <dgm:cxnLst>
    <dgm:cxn modelId="{311D9116-A999-4D2F-BEA8-3A6ACC22937C}" srcId="{971E6D1E-E74E-4981-89E7-3C275BEB649F}" destId="{4D594BE7-E72B-4C9B-84CE-7147AAC41D35}" srcOrd="3" destOrd="0" parTransId="{A1C1B218-BAB9-4BD4-A146-0348FF15B69D}" sibTransId="{C612D877-86A6-435E-9414-BAF349B07DD5}"/>
    <dgm:cxn modelId="{628F271B-EF36-4DAF-AD22-FE37D72C4A6E}" type="presOf" srcId="{79B7EE67-4315-4AB6-840E-F9812FE7C652}" destId="{B396C815-3BDD-4CEB-AFF4-8061E488D079}" srcOrd="0" destOrd="0" presId="urn:microsoft.com/office/officeart/2005/8/layout/cycle3"/>
    <dgm:cxn modelId="{F4858526-EF26-4272-8ADF-9930F11B5CE5}" type="presOf" srcId="{B36C5708-CF52-4857-9AA5-DD6DFFD3A878}" destId="{C5EAFB14-3021-48AE-AB2C-74030A528FD5}" srcOrd="0" destOrd="0" presId="urn:microsoft.com/office/officeart/2005/8/layout/cycle3"/>
    <dgm:cxn modelId="{806F6F27-5B5C-4883-881D-00AAE23F41D1}" type="presOf" srcId="{EF3FCA88-C0D9-4239-B721-9B306A45E9B3}" destId="{C00573E0-59A3-4743-9044-53E91F52067C}" srcOrd="0" destOrd="0" presId="urn:microsoft.com/office/officeart/2005/8/layout/cycle3"/>
    <dgm:cxn modelId="{E996E830-481A-4D18-A3A3-95B2CCC61B53}" type="presOf" srcId="{144B6ADD-4471-40F7-A25E-E445258A3585}" destId="{D16C8885-922F-4315-B681-A40AB53D1C8B}" srcOrd="0" destOrd="0" presId="urn:microsoft.com/office/officeart/2005/8/layout/cycle3"/>
    <dgm:cxn modelId="{5BBB8950-6D11-43F9-9407-0A23B0569D56}" srcId="{971E6D1E-E74E-4981-89E7-3C275BEB649F}" destId="{144B6ADD-4471-40F7-A25E-E445258A3585}" srcOrd="2" destOrd="0" parTransId="{A944F2CC-1FCF-461C-BBEC-D7BA9262BF6B}" sibTransId="{1B10CE16-7C42-418D-8C39-203D37BD8D95}"/>
    <dgm:cxn modelId="{310E6373-CA36-4229-8546-1AE19943AA49}" type="presOf" srcId="{4D594BE7-E72B-4C9B-84CE-7147AAC41D35}" destId="{71577F7A-194F-4080-9354-0D65E344B8E0}" srcOrd="0" destOrd="0" presId="urn:microsoft.com/office/officeart/2005/8/layout/cycle3"/>
    <dgm:cxn modelId="{84ADAF83-6281-47A8-9399-FC1338C9948C}" type="presOf" srcId="{9EE9B7B8-98E7-4631-87A6-BDAE4CB856DF}" destId="{B132C14E-6F82-41C4-B5B6-824E085BE64A}" srcOrd="0" destOrd="0" presId="urn:microsoft.com/office/officeart/2005/8/layout/cycle3"/>
    <dgm:cxn modelId="{EA9317C1-B09D-447E-97BA-6B9E318FCD89}" type="presOf" srcId="{971E6D1E-E74E-4981-89E7-3C275BEB649F}" destId="{38C51323-30F7-4BAF-8FF4-9B78D9F0F353}" srcOrd="0" destOrd="0" presId="urn:microsoft.com/office/officeart/2005/8/layout/cycle3"/>
    <dgm:cxn modelId="{5DCEDDEA-32CD-4CCE-8739-5FA38A778CA9}" srcId="{971E6D1E-E74E-4981-89E7-3C275BEB649F}" destId="{79B7EE67-4315-4AB6-840E-F9812FE7C652}" srcOrd="4" destOrd="0" parTransId="{4A3E468C-9AE3-4552-AFCB-1FE01D61F1EF}" sibTransId="{48A4E37D-CBE1-42A6-8C06-5979F65FC101}"/>
    <dgm:cxn modelId="{FFC72FEB-4515-45FF-A6FD-D319069EF874}" srcId="{971E6D1E-E74E-4981-89E7-3C275BEB649F}" destId="{9EE9B7B8-98E7-4631-87A6-BDAE4CB856DF}" srcOrd="0" destOrd="0" parTransId="{BD191A7F-700F-4AE2-B763-6DAA068E7EF0}" sibTransId="{EF3FCA88-C0D9-4239-B721-9B306A45E9B3}"/>
    <dgm:cxn modelId="{D263B9FA-499A-4813-8FE6-104E390B5752}" srcId="{971E6D1E-E74E-4981-89E7-3C275BEB649F}" destId="{B36C5708-CF52-4857-9AA5-DD6DFFD3A878}" srcOrd="1" destOrd="0" parTransId="{AB44AE3E-6DA1-4D5D-9BEF-AE537F339F63}" sibTransId="{2ED4B40F-FD3B-48E9-92E0-E4F1DDA5FB07}"/>
    <dgm:cxn modelId="{705A7D85-AE6D-47B6-9E4E-DBC396CFD811}" type="presParOf" srcId="{38C51323-30F7-4BAF-8FF4-9B78D9F0F353}" destId="{6BAD42BF-C164-4F6B-B283-30D9C3D91757}" srcOrd="0" destOrd="0" presId="urn:microsoft.com/office/officeart/2005/8/layout/cycle3"/>
    <dgm:cxn modelId="{141CE92F-6F48-40FC-8D51-3237A457901C}" type="presParOf" srcId="{6BAD42BF-C164-4F6B-B283-30D9C3D91757}" destId="{B132C14E-6F82-41C4-B5B6-824E085BE64A}" srcOrd="0" destOrd="0" presId="urn:microsoft.com/office/officeart/2005/8/layout/cycle3"/>
    <dgm:cxn modelId="{C4130EC7-1035-422F-9E38-AD0714206E77}" type="presParOf" srcId="{6BAD42BF-C164-4F6B-B283-30D9C3D91757}" destId="{C00573E0-59A3-4743-9044-53E91F52067C}" srcOrd="1" destOrd="0" presId="urn:microsoft.com/office/officeart/2005/8/layout/cycle3"/>
    <dgm:cxn modelId="{0E1EE8E1-95B5-475F-BCDD-944F47D7EEE8}" type="presParOf" srcId="{6BAD42BF-C164-4F6B-B283-30D9C3D91757}" destId="{C5EAFB14-3021-48AE-AB2C-74030A528FD5}" srcOrd="2" destOrd="0" presId="urn:microsoft.com/office/officeart/2005/8/layout/cycle3"/>
    <dgm:cxn modelId="{554092A8-C156-4A51-B420-C07B95DD81A3}" type="presParOf" srcId="{6BAD42BF-C164-4F6B-B283-30D9C3D91757}" destId="{D16C8885-922F-4315-B681-A40AB53D1C8B}" srcOrd="3" destOrd="0" presId="urn:microsoft.com/office/officeart/2005/8/layout/cycle3"/>
    <dgm:cxn modelId="{459A5333-D4CA-442E-9E95-E847B174AA1A}" type="presParOf" srcId="{6BAD42BF-C164-4F6B-B283-30D9C3D91757}" destId="{71577F7A-194F-4080-9354-0D65E344B8E0}" srcOrd="4" destOrd="0" presId="urn:microsoft.com/office/officeart/2005/8/layout/cycle3"/>
    <dgm:cxn modelId="{776C88F9-6649-4091-85E6-D65C9A57AE89}" type="presParOf" srcId="{6BAD42BF-C164-4F6B-B283-30D9C3D91757}" destId="{B396C815-3BDD-4CEB-AFF4-8061E488D079}"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631EE00-98CA-4656-B8B8-2FBD4453D13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D606235-0C47-463A-AFA8-BEF55BDDC520}">
      <dgm:prSet/>
      <dgm:spPr/>
      <dgm:t>
        <a:bodyPr/>
        <a:lstStyle/>
        <a:p>
          <a:r>
            <a:rPr lang="en-US"/>
            <a:t>Given two samples, test whether they belong to same probability distribution (null hypothesis) or not(alternate hypothesis)</a:t>
          </a:r>
        </a:p>
      </dgm:t>
    </dgm:pt>
    <dgm:pt modelId="{E9EF9D92-D2F0-43D8-8E8E-887830509F89}" type="parTrans" cxnId="{963DB9F2-B051-41BB-8861-439A58E0BE55}">
      <dgm:prSet/>
      <dgm:spPr/>
      <dgm:t>
        <a:bodyPr/>
        <a:lstStyle/>
        <a:p>
          <a:endParaRPr lang="en-US"/>
        </a:p>
      </dgm:t>
    </dgm:pt>
    <dgm:pt modelId="{44094505-4B4E-4114-A6A3-A1B750967906}" type="sibTrans" cxnId="{963DB9F2-B051-41BB-8861-439A58E0BE55}">
      <dgm:prSet/>
      <dgm:spPr/>
      <dgm:t>
        <a:bodyPr/>
        <a:lstStyle/>
        <a:p>
          <a:endParaRPr lang="en-US"/>
        </a:p>
      </dgm:t>
    </dgm:pt>
    <dgm:pt modelId="{C95A3036-264A-4FF1-8C8F-B3D58EEC4AC6}">
      <dgm:prSet/>
      <dgm:spPr/>
      <dgm:t>
        <a:bodyPr/>
        <a:lstStyle/>
        <a:p>
          <a:r>
            <a:rPr lang="en-US"/>
            <a:t>Type: Numerical</a:t>
          </a:r>
        </a:p>
      </dgm:t>
    </dgm:pt>
    <dgm:pt modelId="{649BFF46-C238-4CFC-B482-3E571E8422CE}" type="parTrans" cxnId="{DB79D36E-7DC4-4A0D-BE80-CBF13DC369E3}">
      <dgm:prSet/>
      <dgm:spPr/>
      <dgm:t>
        <a:bodyPr/>
        <a:lstStyle/>
        <a:p>
          <a:endParaRPr lang="en-US"/>
        </a:p>
      </dgm:t>
    </dgm:pt>
    <dgm:pt modelId="{6D99C068-CDBA-4B35-894F-274ABD8DC6EB}" type="sibTrans" cxnId="{DB79D36E-7DC4-4A0D-BE80-CBF13DC369E3}">
      <dgm:prSet/>
      <dgm:spPr/>
      <dgm:t>
        <a:bodyPr/>
        <a:lstStyle/>
        <a:p>
          <a:endParaRPr lang="en-US"/>
        </a:p>
      </dgm:t>
    </dgm:pt>
    <dgm:pt modelId="{6CDDB7D0-7ECA-41F0-BED2-BD702FB8764F}">
      <dgm:prSet/>
      <dgm:spPr/>
      <dgm:t>
        <a:bodyPr/>
        <a:lstStyle/>
        <a:p>
          <a:r>
            <a:rPr lang="en-US"/>
            <a:t>Interpretation: Statistical confidence </a:t>
          </a:r>
        </a:p>
      </dgm:t>
    </dgm:pt>
    <dgm:pt modelId="{D96492C0-5090-4794-87EF-19F1A98DEE4A}" type="parTrans" cxnId="{CE98C5B8-0EB6-498D-9A89-162EF980D3B8}">
      <dgm:prSet/>
      <dgm:spPr/>
      <dgm:t>
        <a:bodyPr/>
        <a:lstStyle/>
        <a:p>
          <a:endParaRPr lang="en-US"/>
        </a:p>
      </dgm:t>
    </dgm:pt>
    <dgm:pt modelId="{37225E75-397D-4402-8C44-F3548619009D}" type="sibTrans" cxnId="{CE98C5B8-0EB6-498D-9A89-162EF980D3B8}">
      <dgm:prSet/>
      <dgm:spPr/>
      <dgm:t>
        <a:bodyPr/>
        <a:lstStyle/>
        <a:p>
          <a:endParaRPr lang="en-US"/>
        </a:p>
      </dgm:t>
    </dgm:pt>
    <dgm:pt modelId="{F182C8EC-5712-4131-A64D-299C2079B20F}" type="pres">
      <dgm:prSet presAssocID="{2631EE00-98CA-4656-B8B8-2FBD4453D13A}" presName="root" presStyleCnt="0">
        <dgm:presLayoutVars>
          <dgm:dir/>
          <dgm:resizeHandles val="exact"/>
        </dgm:presLayoutVars>
      </dgm:prSet>
      <dgm:spPr/>
    </dgm:pt>
    <dgm:pt modelId="{68EF91F7-66A7-49E4-9503-786A0092EBA5}" type="pres">
      <dgm:prSet presAssocID="{CD606235-0C47-463A-AFA8-BEF55BDDC520}" presName="compNode" presStyleCnt="0"/>
      <dgm:spPr/>
    </dgm:pt>
    <dgm:pt modelId="{4704715A-90C9-46B0-ABEF-4B18B2C11694}" type="pres">
      <dgm:prSet presAssocID="{CD606235-0C47-463A-AFA8-BEF55BDDC520}" presName="bgRect" presStyleLbl="bgShp" presStyleIdx="0" presStyleCnt="3"/>
      <dgm:spPr/>
    </dgm:pt>
    <dgm:pt modelId="{B085DCEB-71B2-413C-9444-4F34D1D13BB5}" type="pres">
      <dgm:prSet presAssocID="{CD606235-0C47-463A-AFA8-BEF55BDDC52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under Magnifying Glass"/>
        </a:ext>
      </dgm:extLst>
    </dgm:pt>
    <dgm:pt modelId="{DE839C2C-161D-4AA1-8C4E-6053743CAD82}" type="pres">
      <dgm:prSet presAssocID="{CD606235-0C47-463A-AFA8-BEF55BDDC520}" presName="spaceRect" presStyleCnt="0"/>
      <dgm:spPr/>
    </dgm:pt>
    <dgm:pt modelId="{475CEA64-F8E5-43AF-8CDF-47AFA1FCBAFE}" type="pres">
      <dgm:prSet presAssocID="{CD606235-0C47-463A-AFA8-BEF55BDDC520}" presName="parTx" presStyleLbl="revTx" presStyleIdx="0" presStyleCnt="3">
        <dgm:presLayoutVars>
          <dgm:chMax val="0"/>
          <dgm:chPref val="0"/>
        </dgm:presLayoutVars>
      </dgm:prSet>
      <dgm:spPr/>
    </dgm:pt>
    <dgm:pt modelId="{E5D122E1-606B-46E0-9463-CEC6C41C3831}" type="pres">
      <dgm:prSet presAssocID="{44094505-4B4E-4114-A6A3-A1B750967906}" presName="sibTrans" presStyleCnt="0"/>
      <dgm:spPr/>
    </dgm:pt>
    <dgm:pt modelId="{1982B514-7480-4EAD-956D-DA6FBE037B3A}" type="pres">
      <dgm:prSet presAssocID="{C95A3036-264A-4FF1-8C8F-B3D58EEC4AC6}" presName="compNode" presStyleCnt="0"/>
      <dgm:spPr/>
    </dgm:pt>
    <dgm:pt modelId="{D8048421-50F9-4A9D-8B78-7914B460553D}" type="pres">
      <dgm:prSet presAssocID="{C95A3036-264A-4FF1-8C8F-B3D58EEC4AC6}" presName="bgRect" presStyleLbl="bgShp" presStyleIdx="1" presStyleCnt="3"/>
      <dgm:spPr/>
    </dgm:pt>
    <dgm:pt modelId="{F830116E-EE85-42D9-8941-7D9C8D5CFC29}" type="pres">
      <dgm:prSet presAssocID="{C95A3036-264A-4FF1-8C8F-B3D58EEC4AC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thematics"/>
        </a:ext>
      </dgm:extLst>
    </dgm:pt>
    <dgm:pt modelId="{BDC3752C-C383-4AEF-AB75-A5F6F260E621}" type="pres">
      <dgm:prSet presAssocID="{C95A3036-264A-4FF1-8C8F-B3D58EEC4AC6}" presName="spaceRect" presStyleCnt="0"/>
      <dgm:spPr/>
    </dgm:pt>
    <dgm:pt modelId="{0F5DD1E0-728D-4AF9-A6CE-59E04C69FF4C}" type="pres">
      <dgm:prSet presAssocID="{C95A3036-264A-4FF1-8C8F-B3D58EEC4AC6}" presName="parTx" presStyleLbl="revTx" presStyleIdx="1" presStyleCnt="3">
        <dgm:presLayoutVars>
          <dgm:chMax val="0"/>
          <dgm:chPref val="0"/>
        </dgm:presLayoutVars>
      </dgm:prSet>
      <dgm:spPr/>
    </dgm:pt>
    <dgm:pt modelId="{B65CAF93-2036-4268-86C8-8E829F14182E}" type="pres">
      <dgm:prSet presAssocID="{6D99C068-CDBA-4B35-894F-274ABD8DC6EB}" presName="sibTrans" presStyleCnt="0"/>
      <dgm:spPr/>
    </dgm:pt>
    <dgm:pt modelId="{B8878E0B-3C39-46AD-8C87-636EAA9568F7}" type="pres">
      <dgm:prSet presAssocID="{6CDDB7D0-7ECA-41F0-BED2-BD702FB8764F}" presName="compNode" presStyleCnt="0"/>
      <dgm:spPr/>
    </dgm:pt>
    <dgm:pt modelId="{53EA3D48-40CF-44EF-BB77-58C01357293A}" type="pres">
      <dgm:prSet presAssocID="{6CDDB7D0-7ECA-41F0-BED2-BD702FB8764F}" presName="bgRect" presStyleLbl="bgShp" presStyleIdx="2" presStyleCnt="3"/>
      <dgm:spPr/>
    </dgm:pt>
    <dgm:pt modelId="{274A081E-60C3-4C33-8985-745E78A9483C}" type="pres">
      <dgm:prSet presAssocID="{6CDDB7D0-7ECA-41F0-BED2-BD702FB876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1486FEED-7AB6-4416-AC73-E3AD1A307DAD}" type="pres">
      <dgm:prSet presAssocID="{6CDDB7D0-7ECA-41F0-BED2-BD702FB8764F}" presName="spaceRect" presStyleCnt="0"/>
      <dgm:spPr/>
    </dgm:pt>
    <dgm:pt modelId="{2D428DF1-AA31-4634-A02F-A104DB4D86DA}" type="pres">
      <dgm:prSet presAssocID="{6CDDB7D0-7ECA-41F0-BED2-BD702FB8764F}" presName="parTx" presStyleLbl="revTx" presStyleIdx="2" presStyleCnt="3">
        <dgm:presLayoutVars>
          <dgm:chMax val="0"/>
          <dgm:chPref val="0"/>
        </dgm:presLayoutVars>
      </dgm:prSet>
      <dgm:spPr/>
    </dgm:pt>
  </dgm:ptLst>
  <dgm:cxnLst>
    <dgm:cxn modelId="{1E1DEC39-BB79-4BA8-AE98-5EBF50059BFC}" type="presOf" srcId="{2631EE00-98CA-4656-B8B8-2FBD4453D13A}" destId="{F182C8EC-5712-4131-A64D-299C2079B20F}" srcOrd="0" destOrd="0" presId="urn:microsoft.com/office/officeart/2018/2/layout/IconVerticalSolidList"/>
    <dgm:cxn modelId="{DB79D36E-7DC4-4A0D-BE80-CBF13DC369E3}" srcId="{2631EE00-98CA-4656-B8B8-2FBD4453D13A}" destId="{C95A3036-264A-4FF1-8C8F-B3D58EEC4AC6}" srcOrd="1" destOrd="0" parTransId="{649BFF46-C238-4CFC-B482-3E571E8422CE}" sibTransId="{6D99C068-CDBA-4B35-894F-274ABD8DC6EB}"/>
    <dgm:cxn modelId="{32A57B7A-1D52-4BEF-8903-48E2FDC8834D}" type="presOf" srcId="{CD606235-0C47-463A-AFA8-BEF55BDDC520}" destId="{475CEA64-F8E5-43AF-8CDF-47AFA1FCBAFE}" srcOrd="0" destOrd="0" presId="urn:microsoft.com/office/officeart/2018/2/layout/IconVerticalSolidList"/>
    <dgm:cxn modelId="{C581D0A6-C420-4C88-8F6F-34026019A2C0}" type="presOf" srcId="{C95A3036-264A-4FF1-8C8F-B3D58EEC4AC6}" destId="{0F5DD1E0-728D-4AF9-A6CE-59E04C69FF4C}" srcOrd="0" destOrd="0" presId="urn:microsoft.com/office/officeart/2018/2/layout/IconVerticalSolidList"/>
    <dgm:cxn modelId="{CE98C5B8-0EB6-498D-9A89-162EF980D3B8}" srcId="{2631EE00-98CA-4656-B8B8-2FBD4453D13A}" destId="{6CDDB7D0-7ECA-41F0-BED2-BD702FB8764F}" srcOrd="2" destOrd="0" parTransId="{D96492C0-5090-4794-87EF-19F1A98DEE4A}" sibTransId="{37225E75-397D-4402-8C44-F3548619009D}"/>
    <dgm:cxn modelId="{4A99C3C5-C2BE-4C14-B991-23F3581FDC3B}" type="presOf" srcId="{6CDDB7D0-7ECA-41F0-BED2-BD702FB8764F}" destId="{2D428DF1-AA31-4634-A02F-A104DB4D86DA}" srcOrd="0" destOrd="0" presId="urn:microsoft.com/office/officeart/2018/2/layout/IconVerticalSolidList"/>
    <dgm:cxn modelId="{963DB9F2-B051-41BB-8861-439A58E0BE55}" srcId="{2631EE00-98CA-4656-B8B8-2FBD4453D13A}" destId="{CD606235-0C47-463A-AFA8-BEF55BDDC520}" srcOrd="0" destOrd="0" parTransId="{E9EF9D92-D2F0-43D8-8E8E-887830509F89}" sibTransId="{44094505-4B4E-4114-A6A3-A1B750967906}"/>
    <dgm:cxn modelId="{BBB4466D-F989-4531-A6EA-4656DBD424EE}" type="presParOf" srcId="{F182C8EC-5712-4131-A64D-299C2079B20F}" destId="{68EF91F7-66A7-49E4-9503-786A0092EBA5}" srcOrd="0" destOrd="0" presId="urn:microsoft.com/office/officeart/2018/2/layout/IconVerticalSolidList"/>
    <dgm:cxn modelId="{7C661814-169B-4E99-8DCE-5A682E2A936E}" type="presParOf" srcId="{68EF91F7-66A7-49E4-9503-786A0092EBA5}" destId="{4704715A-90C9-46B0-ABEF-4B18B2C11694}" srcOrd="0" destOrd="0" presId="urn:microsoft.com/office/officeart/2018/2/layout/IconVerticalSolidList"/>
    <dgm:cxn modelId="{124EACC5-4B6A-4D30-9DD6-C71001BF173F}" type="presParOf" srcId="{68EF91F7-66A7-49E4-9503-786A0092EBA5}" destId="{B085DCEB-71B2-413C-9444-4F34D1D13BB5}" srcOrd="1" destOrd="0" presId="urn:microsoft.com/office/officeart/2018/2/layout/IconVerticalSolidList"/>
    <dgm:cxn modelId="{E62199DD-7ABA-42B5-AFA8-948E3E279A28}" type="presParOf" srcId="{68EF91F7-66A7-49E4-9503-786A0092EBA5}" destId="{DE839C2C-161D-4AA1-8C4E-6053743CAD82}" srcOrd="2" destOrd="0" presId="urn:microsoft.com/office/officeart/2018/2/layout/IconVerticalSolidList"/>
    <dgm:cxn modelId="{8E412839-288E-4B72-B493-2D8E0641A3EA}" type="presParOf" srcId="{68EF91F7-66A7-49E4-9503-786A0092EBA5}" destId="{475CEA64-F8E5-43AF-8CDF-47AFA1FCBAFE}" srcOrd="3" destOrd="0" presId="urn:microsoft.com/office/officeart/2018/2/layout/IconVerticalSolidList"/>
    <dgm:cxn modelId="{E99430C9-740E-453B-BA01-8DBF9F1C3BCB}" type="presParOf" srcId="{F182C8EC-5712-4131-A64D-299C2079B20F}" destId="{E5D122E1-606B-46E0-9463-CEC6C41C3831}" srcOrd="1" destOrd="0" presId="urn:microsoft.com/office/officeart/2018/2/layout/IconVerticalSolidList"/>
    <dgm:cxn modelId="{65F5989D-DE3D-4C5E-9D7C-82686E30ED5E}" type="presParOf" srcId="{F182C8EC-5712-4131-A64D-299C2079B20F}" destId="{1982B514-7480-4EAD-956D-DA6FBE037B3A}" srcOrd="2" destOrd="0" presId="urn:microsoft.com/office/officeart/2018/2/layout/IconVerticalSolidList"/>
    <dgm:cxn modelId="{D072AF96-428C-410C-9A07-1B1371949D82}" type="presParOf" srcId="{1982B514-7480-4EAD-956D-DA6FBE037B3A}" destId="{D8048421-50F9-4A9D-8B78-7914B460553D}" srcOrd="0" destOrd="0" presId="urn:microsoft.com/office/officeart/2018/2/layout/IconVerticalSolidList"/>
    <dgm:cxn modelId="{20295318-2EC8-4193-A41C-17361633CD52}" type="presParOf" srcId="{1982B514-7480-4EAD-956D-DA6FBE037B3A}" destId="{F830116E-EE85-42D9-8941-7D9C8D5CFC29}" srcOrd="1" destOrd="0" presId="urn:microsoft.com/office/officeart/2018/2/layout/IconVerticalSolidList"/>
    <dgm:cxn modelId="{648C408D-A1F9-4DA2-920D-26772BD5CD55}" type="presParOf" srcId="{1982B514-7480-4EAD-956D-DA6FBE037B3A}" destId="{BDC3752C-C383-4AEF-AB75-A5F6F260E621}" srcOrd="2" destOrd="0" presId="urn:microsoft.com/office/officeart/2018/2/layout/IconVerticalSolidList"/>
    <dgm:cxn modelId="{F2241FD5-B369-4EE2-828F-027D857F56F7}" type="presParOf" srcId="{1982B514-7480-4EAD-956D-DA6FBE037B3A}" destId="{0F5DD1E0-728D-4AF9-A6CE-59E04C69FF4C}" srcOrd="3" destOrd="0" presId="urn:microsoft.com/office/officeart/2018/2/layout/IconVerticalSolidList"/>
    <dgm:cxn modelId="{8BD017C6-0B49-4930-A856-B20659826272}" type="presParOf" srcId="{F182C8EC-5712-4131-A64D-299C2079B20F}" destId="{B65CAF93-2036-4268-86C8-8E829F14182E}" srcOrd="3" destOrd="0" presId="urn:microsoft.com/office/officeart/2018/2/layout/IconVerticalSolidList"/>
    <dgm:cxn modelId="{D56202F4-9741-46A2-BF50-7547E716CA6C}" type="presParOf" srcId="{F182C8EC-5712-4131-A64D-299C2079B20F}" destId="{B8878E0B-3C39-46AD-8C87-636EAA9568F7}" srcOrd="4" destOrd="0" presId="urn:microsoft.com/office/officeart/2018/2/layout/IconVerticalSolidList"/>
    <dgm:cxn modelId="{07F00F54-DFE1-4307-96F1-A8A3CF065F64}" type="presParOf" srcId="{B8878E0B-3C39-46AD-8C87-636EAA9568F7}" destId="{53EA3D48-40CF-44EF-BB77-58C01357293A}" srcOrd="0" destOrd="0" presId="urn:microsoft.com/office/officeart/2018/2/layout/IconVerticalSolidList"/>
    <dgm:cxn modelId="{88946DC9-E7D3-496D-9618-8241490B11E3}" type="presParOf" srcId="{B8878E0B-3C39-46AD-8C87-636EAA9568F7}" destId="{274A081E-60C3-4C33-8985-745E78A9483C}" srcOrd="1" destOrd="0" presId="urn:microsoft.com/office/officeart/2018/2/layout/IconVerticalSolidList"/>
    <dgm:cxn modelId="{0CD6A2ED-F732-4545-B285-C6956469A738}" type="presParOf" srcId="{B8878E0B-3C39-46AD-8C87-636EAA9568F7}" destId="{1486FEED-7AB6-4416-AC73-E3AD1A307DAD}" srcOrd="2" destOrd="0" presId="urn:microsoft.com/office/officeart/2018/2/layout/IconVerticalSolidList"/>
    <dgm:cxn modelId="{9470A04C-DFE1-43C1-8BC6-1F3EE8401E99}" type="presParOf" srcId="{B8878E0B-3C39-46AD-8C87-636EAA9568F7}" destId="{2D428DF1-AA31-4634-A02F-A104DB4D86D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D3D68ED-B5D0-42ED-9D28-0294F94E9795}" type="doc">
      <dgm:prSet loTypeId="urn:microsoft.com/office/officeart/2016/7/layout/VerticalDownArrowProcess" loCatId="process" qsTypeId="urn:microsoft.com/office/officeart/2005/8/quickstyle/simple1" qsCatId="simple" csTypeId="urn:microsoft.com/office/officeart/2005/8/colors/accent0_3" csCatId="mainScheme"/>
      <dgm:spPr/>
      <dgm:t>
        <a:bodyPr/>
        <a:lstStyle/>
        <a:p>
          <a:endParaRPr lang="en-US"/>
        </a:p>
      </dgm:t>
    </dgm:pt>
    <dgm:pt modelId="{A68E4E67-8644-4705-B767-883D46ECAAC0}">
      <dgm:prSet/>
      <dgm:spPr/>
      <dgm:t>
        <a:bodyPr/>
        <a:lstStyle/>
        <a:p>
          <a:r>
            <a:rPr lang="en-US" dirty="0"/>
            <a:t>Concatenate</a:t>
          </a:r>
        </a:p>
      </dgm:t>
    </dgm:pt>
    <dgm:pt modelId="{BACFA5D0-651A-46FA-BB5A-06DAFA16F747}" type="parTrans" cxnId="{BEBB9FEF-A2F3-4C9C-8E24-28298C034C48}">
      <dgm:prSet/>
      <dgm:spPr/>
      <dgm:t>
        <a:bodyPr/>
        <a:lstStyle/>
        <a:p>
          <a:endParaRPr lang="en-US"/>
        </a:p>
      </dgm:t>
    </dgm:pt>
    <dgm:pt modelId="{4E7D1CBF-AD29-4C3F-8A3D-FB70B46A5808}" type="sibTrans" cxnId="{BEBB9FEF-A2F3-4C9C-8E24-28298C034C48}">
      <dgm:prSet/>
      <dgm:spPr/>
      <dgm:t>
        <a:bodyPr/>
        <a:lstStyle/>
        <a:p>
          <a:endParaRPr lang="en-US"/>
        </a:p>
      </dgm:t>
    </dgm:pt>
    <dgm:pt modelId="{598574DB-46BF-4A19-A717-69C7BE678230}">
      <dgm:prSet/>
      <dgm:spPr/>
      <dgm:t>
        <a:bodyPr/>
        <a:lstStyle/>
        <a:p>
          <a:r>
            <a:rPr lang="en-US" dirty="0"/>
            <a:t>Concatenate values in D1 &amp; D2 in one sorted array</a:t>
          </a:r>
        </a:p>
      </dgm:t>
    </dgm:pt>
    <dgm:pt modelId="{63B8F16D-4CD3-42FE-B0BB-C36159B582D4}" type="parTrans" cxnId="{0BD0FEAA-9730-4072-BAB0-E1094C2204D0}">
      <dgm:prSet/>
      <dgm:spPr/>
      <dgm:t>
        <a:bodyPr/>
        <a:lstStyle/>
        <a:p>
          <a:endParaRPr lang="en-US"/>
        </a:p>
      </dgm:t>
    </dgm:pt>
    <dgm:pt modelId="{26CFFED2-AE88-4F8A-BF36-47A71D4EEB2D}" type="sibTrans" cxnId="{0BD0FEAA-9730-4072-BAB0-E1094C2204D0}">
      <dgm:prSet/>
      <dgm:spPr/>
      <dgm:t>
        <a:bodyPr/>
        <a:lstStyle/>
        <a:p>
          <a:endParaRPr lang="en-US"/>
        </a:p>
      </dgm:t>
    </dgm:pt>
    <dgm:pt modelId="{A3DE56F2-FD94-4513-BA06-11803F3B5BD1}">
      <dgm:prSet/>
      <dgm:spPr/>
      <dgm:t>
        <a:bodyPr/>
        <a:lstStyle/>
        <a:p>
          <a:r>
            <a:rPr lang="en-US" dirty="0">
              <a:latin typeface="Calibri Light" panose="020F0302020204030204"/>
            </a:rPr>
            <a:t>CDF</a:t>
          </a:r>
          <a:endParaRPr lang="en-US" dirty="0"/>
        </a:p>
      </dgm:t>
    </dgm:pt>
    <dgm:pt modelId="{B55BB7BA-0146-4C7F-AC22-19783C138BA5}" type="parTrans" cxnId="{3B73EABB-64C6-4E87-8BB4-110ECCAD6EEB}">
      <dgm:prSet/>
      <dgm:spPr/>
      <dgm:t>
        <a:bodyPr/>
        <a:lstStyle/>
        <a:p>
          <a:endParaRPr lang="en-US"/>
        </a:p>
      </dgm:t>
    </dgm:pt>
    <dgm:pt modelId="{67ECA107-86E8-49A6-A5DF-EEA2E5A4413D}" type="sibTrans" cxnId="{3B73EABB-64C6-4E87-8BB4-110ECCAD6EEB}">
      <dgm:prSet/>
      <dgm:spPr/>
      <dgm:t>
        <a:bodyPr/>
        <a:lstStyle/>
        <a:p>
          <a:endParaRPr lang="en-US"/>
        </a:p>
      </dgm:t>
    </dgm:pt>
    <dgm:pt modelId="{57BA95F6-FAC0-4D2D-BAC1-F38F878FF95F}">
      <dgm:prSet/>
      <dgm:spPr/>
      <dgm:t>
        <a:bodyPr/>
        <a:lstStyle/>
        <a:p>
          <a:r>
            <a:rPr lang="en-US" dirty="0"/>
            <a:t>Compute the observed cumulative distribution functions of the two samples</a:t>
          </a:r>
        </a:p>
      </dgm:t>
    </dgm:pt>
    <dgm:pt modelId="{EA4192E0-0AD4-4360-A7D5-9B317C851FDB}" type="parTrans" cxnId="{AB75C25B-C3C1-4740-95C4-28D04D9854EA}">
      <dgm:prSet/>
      <dgm:spPr/>
      <dgm:t>
        <a:bodyPr/>
        <a:lstStyle/>
        <a:p>
          <a:endParaRPr lang="en-US"/>
        </a:p>
      </dgm:t>
    </dgm:pt>
    <dgm:pt modelId="{9D48E627-D0F0-4CCC-AD80-37A6885646BD}" type="sibTrans" cxnId="{AB75C25B-C3C1-4740-95C4-28D04D9854EA}">
      <dgm:prSet/>
      <dgm:spPr/>
      <dgm:t>
        <a:bodyPr/>
        <a:lstStyle/>
        <a:p>
          <a:endParaRPr lang="en-US"/>
        </a:p>
      </dgm:t>
    </dgm:pt>
    <dgm:pt modelId="{67FE4596-67BF-422D-8204-5C853DB8298B}">
      <dgm:prSet phldr="0"/>
      <dgm:spPr/>
      <dgm:t>
        <a:bodyPr/>
        <a:lstStyle/>
        <a:p>
          <a:r>
            <a:rPr lang="en-US" dirty="0">
              <a:latin typeface="Calibri Light" panose="020F0302020204030204"/>
            </a:rPr>
            <a:t>Difference</a:t>
          </a:r>
          <a:endParaRPr lang="en-US" dirty="0"/>
        </a:p>
      </dgm:t>
    </dgm:pt>
    <dgm:pt modelId="{1AD8BE25-4482-421F-9C82-61D1342CAD8E}" type="parTrans" cxnId="{6429F7BE-68A5-46E5-A064-023080DBE11A}">
      <dgm:prSet/>
      <dgm:spPr/>
      <dgm:t>
        <a:bodyPr/>
        <a:lstStyle/>
        <a:p>
          <a:endParaRPr lang="en-US"/>
        </a:p>
      </dgm:t>
    </dgm:pt>
    <dgm:pt modelId="{41F4EBB5-5CC8-4313-ABEB-A442F8728B7E}" type="sibTrans" cxnId="{6429F7BE-68A5-46E5-A064-023080DBE11A}">
      <dgm:prSet/>
      <dgm:spPr/>
      <dgm:t>
        <a:bodyPr/>
        <a:lstStyle/>
        <a:p>
          <a:endParaRPr lang="en-US"/>
        </a:p>
      </dgm:t>
    </dgm:pt>
    <dgm:pt modelId="{DF5092B2-9DD2-430E-8FE3-3691ECCA1D1B}">
      <dgm:prSet/>
      <dgm:spPr/>
      <dgm:t>
        <a:bodyPr/>
        <a:lstStyle/>
        <a:p>
          <a:r>
            <a:rPr lang="en-US" dirty="0"/>
            <a:t>Compute their maximum absolute difference. (drift)</a:t>
          </a:r>
        </a:p>
      </dgm:t>
    </dgm:pt>
    <dgm:pt modelId="{23613642-1C19-4451-9EBF-3AAB3E593A4A}" type="parTrans" cxnId="{EB360009-60B5-44C2-98C7-A6677B18E57F}">
      <dgm:prSet/>
      <dgm:spPr/>
      <dgm:t>
        <a:bodyPr/>
        <a:lstStyle/>
        <a:p>
          <a:endParaRPr lang="en-US"/>
        </a:p>
      </dgm:t>
    </dgm:pt>
    <dgm:pt modelId="{480B6A0F-DC35-4350-8B49-9B31CC534442}" type="sibTrans" cxnId="{EB360009-60B5-44C2-98C7-A6677B18E57F}">
      <dgm:prSet/>
      <dgm:spPr/>
      <dgm:t>
        <a:bodyPr/>
        <a:lstStyle/>
        <a:p>
          <a:endParaRPr lang="en-US"/>
        </a:p>
      </dgm:t>
    </dgm:pt>
    <dgm:pt modelId="{32E1FEEC-8763-4142-9A61-42D2F81771A2}">
      <dgm:prSet/>
      <dgm:spPr/>
      <dgm:t>
        <a:bodyPr/>
        <a:lstStyle/>
        <a:p>
          <a:r>
            <a:rPr lang="en-US" dirty="0"/>
            <a:t>Compare</a:t>
          </a:r>
        </a:p>
      </dgm:t>
    </dgm:pt>
    <dgm:pt modelId="{55CF73EC-CB8C-4187-8C87-9BB5727D5652}" type="parTrans" cxnId="{06D76F35-D45F-42C5-9DAF-034A9280D3E7}">
      <dgm:prSet/>
      <dgm:spPr/>
      <dgm:t>
        <a:bodyPr/>
        <a:lstStyle/>
        <a:p>
          <a:endParaRPr lang="en-US"/>
        </a:p>
      </dgm:t>
    </dgm:pt>
    <dgm:pt modelId="{7ADC1270-E797-4CE9-B304-6E41998FBFA8}" type="sibTrans" cxnId="{06D76F35-D45F-42C5-9DAF-034A9280D3E7}">
      <dgm:prSet/>
      <dgm:spPr/>
      <dgm:t>
        <a:bodyPr/>
        <a:lstStyle/>
        <a:p>
          <a:endParaRPr lang="en-US"/>
        </a:p>
      </dgm:t>
    </dgm:pt>
    <dgm:pt modelId="{054C58CC-1089-4034-BE25-8F471EB271E5}">
      <dgm:prSet/>
      <dgm:spPr/>
      <dgm:t>
        <a:bodyPr/>
        <a:lstStyle/>
        <a:p>
          <a:r>
            <a:rPr lang="en-US" dirty="0"/>
            <a:t>Compare drift &gt; </a:t>
          </a:r>
          <a:r>
            <a:rPr lang="en-US" dirty="0" err="1"/>
            <a:t>D_crit</a:t>
          </a:r>
          <a:r>
            <a:rPr lang="en-US" dirty="0"/>
            <a:t>. [</a:t>
          </a:r>
          <a:r>
            <a:rPr lang="en-US" dirty="0" err="1"/>
            <a:t>D_crit</a:t>
          </a:r>
          <a:r>
            <a:rPr lang="en-US" dirty="0"/>
            <a:t> is 95% critical value]. If drift is less than critical value, we have failed to reject the null hypothesis.</a:t>
          </a:r>
        </a:p>
      </dgm:t>
    </dgm:pt>
    <dgm:pt modelId="{DA45B94B-AAC9-484D-A232-C7A29CDC80EC}" type="parTrans" cxnId="{4F0E30C5-2F91-4061-A10B-56AD116C8196}">
      <dgm:prSet/>
      <dgm:spPr/>
      <dgm:t>
        <a:bodyPr/>
        <a:lstStyle/>
        <a:p>
          <a:endParaRPr lang="en-US"/>
        </a:p>
      </dgm:t>
    </dgm:pt>
    <dgm:pt modelId="{509544C1-C53A-4C12-80A2-48EC42BF3528}" type="sibTrans" cxnId="{4F0E30C5-2F91-4061-A10B-56AD116C8196}">
      <dgm:prSet/>
      <dgm:spPr/>
      <dgm:t>
        <a:bodyPr/>
        <a:lstStyle/>
        <a:p>
          <a:endParaRPr lang="en-US"/>
        </a:p>
      </dgm:t>
    </dgm:pt>
    <dgm:pt modelId="{AE535898-0370-4B4D-BD8B-158F0D65C456}">
      <dgm:prSet/>
      <dgm:spPr/>
      <dgm:t>
        <a:bodyPr/>
        <a:lstStyle/>
        <a:p>
          <a:r>
            <a:rPr lang="en-US" dirty="0"/>
            <a:t>Drift</a:t>
          </a:r>
        </a:p>
      </dgm:t>
    </dgm:pt>
    <dgm:pt modelId="{064B4341-43A2-43B6-8EA4-A09B2569613A}" type="parTrans" cxnId="{1A142C7E-9225-4DC1-8BAC-B2F77D8DD58D}">
      <dgm:prSet/>
      <dgm:spPr/>
      <dgm:t>
        <a:bodyPr/>
        <a:lstStyle/>
        <a:p>
          <a:endParaRPr lang="en-US"/>
        </a:p>
      </dgm:t>
    </dgm:pt>
    <dgm:pt modelId="{FC7DADC0-7954-4CA5-AFE6-4218A7D9C37D}" type="sibTrans" cxnId="{1A142C7E-9225-4DC1-8BAC-B2F77D8DD58D}">
      <dgm:prSet/>
      <dgm:spPr/>
      <dgm:t>
        <a:bodyPr/>
        <a:lstStyle/>
        <a:p>
          <a:endParaRPr lang="en-US"/>
        </a:p>
      </dgm:t>
    </dgm:pt>
    <dgm:pt modelId="{3D36DB51-16D0-44C9-97C1-E4D391C83BF6}">
      <dgm:prSet/>
      <dgm:spPr/>
      <dgm:t>
        <a:bodyPr/>
        <a:lstStyle/>
        <a:p>
          <a:r>
            <a:rPr lang="en-US" dirty="0" err="1"/>
            <a:t>drift_detected</a:t>
          </a:r>
          <a:r>
            <a:rPr lang="en-US" dirty="0"/>
            <a:t> = True if drift &gt; </a:t>
          </a:r>
          <a:r>
            <a:rPr lang="en-US" dirty="0" err="1"/>
            <a:t>D_crit</a:t>
          </a:r>
          <a:r>
            <a:rPr lang="en-US" dirty="0"/>
            <a:t> else False</a:t>
          </a:r>
        </a:p>
      </dgm:t>
    </dgm:pt>
    <dgm:pt modelId="{F05F0BCD-BBDD-461A-B5C6-C9B11446EA99}" type="parTrans" cxnId="{A8435998-0A95-4858-87DC-DD7A4F112E7E}">
      <dgm:prSet/>
      <dgm:spPr/>
      <dgm:t>
        <a:bodyPr/>
        <a:lstStyle/>
        <a:p>
          <a:endParaRPr lang="en-US"/>
        </a:p>
      </dgm:t>
    </dgm:pt>
    <dgm:pt modelId="{F493D08B-044F-491D-8905-402D74784B10}" type="sibTrans" cxnId="{A8435998-0A95-4858-87DC-DD7A4F112E7E}">
      <dgm:prSet/>
      <dgm:spPr/>
      <dgm:t>
        <a:bodyPr/>
        <a:lstStyle/>
        <a:p>
          <a:endParaRPr lang="en-US"/>
        </a:p>
      </dgm:t>
    </dgm:pt>
    <dgm:pt modelId="{856CCFD3-53B6-4674-8E23-E9650B17D9E5}" type="pres">
      <dgm:prSet presAssocID="{7D3D68ED-B5D0-42ED-9D28-0294F94E9795}" presName="Name0" presStyleCnt="0">
        <dgm:presLayoutVars>
          <dgm:dir/>
          <dgm:animLvl val="lvl"/>
          <dgm:resizeHandles val="exact"/>
        </dgm:presLayoutVars>
      </dgm:prSet>
      <dgm:spPr/>
    </dgm:pt>
    <dgm:pt modelId="{846525F0-0B70-4CFA-A44C-7D0EA33B85CE}" type="pres">
      <dgm:prSet presAssocID="{AE535898-0370-4B4D-BD8B-158F0D65C456}" presName="boxAndChildren" presStyleCnt="0"/>
      <dgm:spPr/>
    </dgm:pt>
    <dgm:pt modelId="{54D557B4-00FF-48C0-97B3-1184265E3858}" type="pres">
      <dgm:prSet presAssocID="{AE535898-0370-4B4D-BD8B-158F0D65C456}" presName="parentTextBox" presStyleLbl="alignNode1" presStyleIdx="0" presStyleCnt="5"/>
      <dgm:spPr/>
    </dgm:pt>
    <dgm:pt modelId="{19102AB1-5F58-4283-968F-E744A78CD0C3}" type="pres">
      <dgm:prSet presAssocID="{AE535898-0370-4B4D-BD8B-158F0D65C456}" presName="descendantBox" presStyleLbl="bgAccFollowNode1" presStyleIdx="0" presStyleCnt="5"/>
      <dgm:spPr/>
    </dgm:pt>
    <dgm:pt modelId="{B2F49334-EBFC-4018-9136-EE94C742B55D}" type="pres">
      <dgm:prSet presAssocID="{7ADC1270-E797-4CE9-B304-6E41998FBFA8}" presName="sp" presStyleCnt="0"/>
      <dgm:spPr/>
    </dgm:pt>
    <dgm:pt modelId="{C3110BFD-E4E2-45CF-BDDB-3E034ED01201}" type="pres">
      <dgm:prSet presAssocID="{32E1FEEC-8763-4142-9A61-42D2F81771A2}" presName="arrowAndChildren" presStyleCnt="0"/>
      <dgm:spPr/>
    </dgm:pt>
    <dgm:pt modelId="{55DBD25C-CF95-41B4-87A9-71DC9A1BAD5F}" type="pres">
      <dgm:prSet presAssocID="{32E1FEEC-8763-4142-9A61-42D2F81771A2}" presName="parentTextArrow" presStyleLbl="node1" presStyleIdx="0" presStyleCnt="0"/>
      <dgm:spPr/>
    </dgm:pt>
    <dgm:pt modelId="{AE49F1BE-4617-48BD-9DEA-085E1570EE18}" type="pres">
      <dgm:prSet presAssocID="{32E1FEEC-8763-4142-9A61-42D2F81771A2}" presName="arrow" presStyleLbl="alignNode1" presStyleIdx="1" presStyleCnt="5"/>
      <dgm:spPr/>
    </dgm:pt>
    <dgm:pt modelId="{3B6DACD7-02C7-421B-B24F-B58B364150BB}" type="pres">
      <dgm:prSet presAssocID="{32E1FEEC-8763-4142-9A61-42D2F81771A2}" presName="descendantArrow" presStyleLbl="bgAccFollowNode1" presStyleIdx="1" presStyleCnt="5"/>
      <dgm:spPr/>
    </dgm:pt>
    <dgm:pt modelId="{3A748F9D-B85F-4EC5-BB36-617AFB5B7638}" type="pres">
      <dgm:prSet presAssocID="{41F4EBB5-5CC8-4313-ABEB-A442F8728B7E}" presName="sp" presStyleCnt="0"/>
      <dgm:spPr/>
    </dgm:pt>
    <dgm:pt modelId="{4988134B-01C2-494F-ABA0-E677E293980B}" type="pres">
      <dgm:prSet presAssocID="{67FE4596-67BF-422D-8204-5C853DB8298B}" presName="arrowAndChildren" presStyleCnt="0"/>
      <dgm:spPr/>
    </dgm:pt>
    <dgm:pt modelId="{2532A043-5378-4B17-BCE0-8649A5CE04F4}" type="pres">
      <dgm:prSet presAssocID="{67FE4596-67BF-422D-8204-5C853DB8298B}" presName="parentTextArrow" presStyleLbl="node1" presStyleIdx="0" presStyleCnt="0"/>
      <dgm:spPr/>
    </dgm:pt>
    <dgm:pt modelId="{45A408D0-556E-4BFA-9EF5-E6C3F3FFDCFD}" type="pres">
      <dgm:prSet presAssocID="{67FE4596-67BF-422D-8204-5C853DB8298B}" presName="arrow" presStyleLbl="alignNode1" presStyleIdx="2" presStyleCnt="5"/>
      <dgm:spPr/>
    </dgm:pt>
    <dgm:pt modelId="{F5D0CE58-D6BD-4CB6-BD5F-2607F08C690D}" type="pres">
      <dgm:prSet presAssocID="{67FE4596-67BF-422D-8204-5C853DB8298B}" presName="descendantArrow" presStyleLbl="bgAccFollowNode1" presStyleIdx="2" presStyleCnt="5"/>
      <dgm:spPr/>
    </dgm:pt>
    <dgm:pt modelId="{FCFC8AA2-A779-431C-B6E3-618DFFD76C22}" type="pres">
      <dgm:prSet presAssocID="{67ECA107-86E8-49A6-A5DF-EEA2E5A4413D}" presName="sp" presStyleCnt="0"/>
      <dgm:spPr/>
    </dgm:pt>
    <dgm:pt modelId="{A413F6E8-63FA-4EB3-8F7C-A815036DA857}" type="pres">
      <dgm:prSet presAssocID="{A3DE56F2-FD94-4513-BA06-11803F3B5BD1}" presName="arrowAndChildren" presStyleCnt="0"/>
      <dgm:spPr/>
    </dgm:pt>
    <dgm:pt modelId="{F7C97291-0403-4E7E-ADD4-E2B2A76611D3}" type="pres">
      <dgm:prSet presAssocID="{A3DE56F2-FD94-4513-BA06-11803F3B5BD1}" presName="parentTextArrow" presStyleLbl="node1" presStyleIdx="0" presStyleCnt="0"/>
      <dgm:spPr/>
    </dgm:pt>
    <dgm:pt modelId="{B9EB79A5-0378-47BC-B6B2-8B2FB434D180}" type="pres">
      <dgm:prSet presAssocID="{A3DE56F2-FD94-4513-BA06-11803F3B5BD1}" presName="arrow" presStyleLbl="alignNode1" presStyleIdx="3" presStyleCnt="5"/>
      <dgm:spPr/>
    </dgm:pt>
    <dgm:pt modelId="{92386F92-5462-4934-A59D-2F584CCBE088}" type="pres">
      <dgm:prSet presAssocID="{A3DE56F2-FD94-4513-BA06-11803F3B5BD1}" presName="descendantArrow" presStyleLbl="bgAccFollowNode1" presStyleIdx="3" presStyleCnt="5"/>
      <dgm:spPr/>
    </dgm:pt>
    <dgm:pt modelId="{605BC334-F8BD-4BD4-B102-9A26D4F65669}" type="pres">
      <dgm:prSet presAssocID="{4E7D1CBF-AD29-4C3F-8A3D-FB70B46A5808}" presName="sp" presStyleCnt="0"/>
      <dgm:spPr/>
    </dgm:pt>
    <dgm:pt modelId="{8B499932-CF2F-40E8-859A-85DADC9E2979}" type="pres">
      <dgm:prSet presAssocID="{A68E4E67-8644-4705-B767-883D46ECAAC0}" presName="arrowAndChildren" presStyleCnt="0"/>
      <dgm:spPr/>
    </dgm:pt>
    <dgm:pt modelId="{AE0171FF-2FC3-4498-ABFB-DFFAED93B770}" type="pres">
      <dgm:prSet presAssocID="{A68E4E67-8644-4705-B767-883D46ECAAC0}" presName="parentTextArrow" presStyleLbl="node1" presStyleIdx="0" presStyleCnt="0"/>
      <dgm:spPr/>
    </dgm:pt>
    <dgm:pt modelId="{E5B3770E-07EC-4A17-91A1-0726F4CC9786}" type="pres">
      <dgm:prSet presAssocID="{A68E4E67-8644-4705-B767-883D46ECAAC0}" presName="arrow" presStyleLbl="alignNode1" presStyleIdx="4" presStyleCnt="5"/>
      <dgm:spPr/>
    </dgm:pt>
    <dgm:pt modelId="{D590376A-0B05-45DB-AF80-97DC0EA0396F}" type="pres">
      <dgm:prSet presAssocID="{A68E4E67-8644-4705-B767-883D46ECAAC0}" presName="descendantArrow" presStyleLbl="bgAccFollowNode1" presStyleIdx="4" presStyleCnt="5"/>
      <dgm:spPr/>
    </dgm:pt>
  </dgm:ptLst>
  <dgm:cxnLst>
    <dgm:cxn modelId="{EB360009-60B5-44C2-98C7-A6677B18E57F}" srcId="{67FE4596-67BF-422D-8204-5C853DB8298B}" destId="{DF5092B2-9DD2-430E-8FE3-3691ECCA1D1B}" srcOrd="0" destOrd="0" parTransId="{23613642-1C19-4451-9EBF-3AAB3E593A4A}" sibTransId="{480B6A0F-DC35-4350-8B49-9B31CC534442}"/>
    <dgm:cxn modelId="{9E9A4809-18D6-4F7F-B18B-6C759ADF60A7}" type="presOf" srcId="{A3DE56F2-FD94-4513-BA06-11803F3B5BD1}" destId="{B9EB79A5-0378-47BC-B6B2-8B2FB434D180}" srcOrd="1" destOrd="0" presId="urn:microsoft.com/office/officeart/2016/7/layout/VerticalDownArrowProcess"/>
    <dgm:cxn modelId="{BBEDE909-A369-40D3-8C93-BED318CF45F3}" type="presOf" srcId="{A3DE56F2-FD94-4513-BA06-11803F3B5BD1}" destId="{F7C97291-0403-4E7E-ADD4-E2B2A76611D3}" srcOrd="0" destOrd="0" presId="urn:microsoft.com/office/officeart/2016/7/layout/VerticalDownArrowProcess"/>
    <dgm:cxn modelId="{669A3032-3E03-487E-9049-D1B5BDF26C98}" type="presOf" srcId="{67FE4596-67BF-422D-8204-5C853DB8298B}" destId="{2532A043-5378-4B17-BCE0-8649A5CE04F4}" srcOrd="0" destOrd="0" presId="urn:microsoft.com/office/officeart/2016/7/layout/VerticalDownArrowProcess"/>
    <dgm:cxn modelId="{06D76F35-D45F-42C5-9DAF-034A9280D3E7}" srcId="{7D3D68ED-B5D0-42ED-9D28-0294F94E9795}" destId="{32E1FEEC-8763-4142-9A61-42D2F81771A2}" srcOrd="3" destOrd="0" parTransId="{55CF73EC-CB8C-4187-8C87-9BB5727D5652}" sibTransId="{7ADC1270-E797-4CE9-B304-6E41998FBFA8}"/>
    <dgm:cxn modelId="{50497E40-B16E-46F0-84B1-EC672E9A03AC}" type="presOf" srcId="{A68E4E67-8644-4705-B767-883D46ECAAC0}" destId="{AE0171FF-2FC3-4498-ABFB-DFFAED93B770}" srcOrd="0" destOrd="0" presId="urn:microsoft.com/office/officeart/2016/7/layout/VerticalDownArrowProcess"/>
    <dgm:cxn modelId="{AB75C25B-C3C1-4740-95C4-28D04D9854EA}" srcId="{A3DE56F2-FD94-4513-BA06-11803F3B5BD1}" destId="{57BA95F6-FAC0-4D2D-BAC1-F38F878FF95F}" srcOrd="0" destOrd="0" parTransId="{EA4192E0-0AD4-4360-A7D5-9B317C851FDB}" sibTransId="{9D48E627-D0F0-4CCC-AD80-37A6885646BD}"/>
    <dgm:cxn modelId="{639D8441-E07B-4C8D-8563-4B7E7179DB75}" type="presOf" srcId="{7D3D68ED-B5D0-42ED-9D28-0294F94E9795}" destId="{856CCFD3-53B6-4674-8E23-E9650B17D9E5}" srcOrd="0" destOrd="0" presId="urn:microsoft.com/office/officeart/2016/7/layout/VerticalDownArrowProcess"/>
    <dgm:cxn modelId="{99072844-1D86-4EB0-A351-B3E65F8EAA27}" type="presOf" srcId="{A68E4E67-8644-4705-B767-883D46ECAAC0}" destId="{E5B3770E-07EC-4A17-91A1-0726F4CC9786}" srcOrd="1" destOrd="0" presId="urn:microsoft.com/office/officeart/2016/7/layout/VerticalDownArrowProcess"/>
    <dgm:cxn modelId="{30E48E76-A811-4AB4-8295-F73190153671}" type="presOf" srcId="{AE535898-0370-4B4D-BD8B-158F0D65C456}" destId="{54D557B4-00FF-48C0-97B3-1184265E3858}" srcOrd="0" destOrd="0" presId="urn:microsoft.com/office/officeart/2016/7/layout/VerticalDownArrowProcess"/>
    <dgm:cxn modelId="{A9C6EF77-E35F-48F8-BE0F-BCEEE07BB7AE}" type="presOf" srcId="{054C58CC-1089-4034-BE25-8F471EB271E5}" destId="{3B6DACD7-02C7-421B-B24F-B58B364150BB}" srcOrd="0" destOrd="0" presId="urn:microsoft.com/office/officeart/2016/7/layout/VerticalDownArrowProcess"/>
    <dgm:cxn modelId="{9D07477A-C6EF-4421-99A4-5255650A121B}" type="presOf" srcId="{57BA95F6-FAC0-4D2D-BAC1-F38F878FF95F}" destId="{92386F92-5462-4934-A59D-2F584CCBE088}" srcOrd="0" destOrd="0" presId="urn:microsoft.com/office/officeart/2016/7/layout/VerticalDownArrowProcess"/>
    <dgm:cxn modelId="{97186E7D-3946-44C9-A52E-E7461B0B8872}" type="presOf" srcId="{DF5092B2-9DD2-430E-8FE3-3691ECCA1D1B}" destId="{F5D0CE58-D6BD-4CB6-BD5F-2607F08C690D}" srcOrd="0" destOrd="0" presId="urn:microsoft.com/office/officeart/2016/7/layout/VerticalDownArrowProcess"/>
    <dgm:cxn modelId="{1A142C7E-9225-4DC1-8BAC-B2F77D8DD58D}" srcId="{7D3D68ED-B5D0-42ED-9D28-0294F94E9795}" destId="{AE535898-0370-4B4D-BD8B-158F0D65C456}" srcOrd="4" destOrd="0" parTransId="{064B4341-43A2-43B6-8EA4-A09B2569613A}" sibTransId="{FC7DADC0-7954-4CA5-AFE6-4218A7D9C37D}"/>
    <dgm:cxn modelId="{1A16A180-880B-4EBB-AFC7-41163564CD7F}" type="presOf" srcId="{598574DB-46BF-4A19-A717-69C7BE678230}" destId="{D590376A-0B05-45DB-AF80-97DC0EA0396F}" srcOrd="0" destOrd="0" presId="urn:microsoft.com/office/officeart/2016/7/layout/VerticalDownArrowProcess"/>
    <dgm:cxn modelId="{AC38EF88-1762-4343-ADB9-939139F473FF}" type="presOf" srcId="{67FE4596-67BF-422D-8204-5C853DB8298B}" destId="{45A408D0-556E-4BFA-9EF5-E6C3F3FFDCFD}" srcOrd="1" destOrd="0" presId="urn:microsoft.com/office/officeart/2016/7/layout/VerticalDownArrowProcess"/>
    <dgm:cxn modelId="{A8435998-0A95-4858-87DC-DD7A4F112E7E}" srcId="{AE535898-0370-4B4D-BD8B-158F0D65C456}" destId="{3D36DB51-16D0-44C9-97C1-E4D391C83BF6}" srcOrd="0" destOrd="0" parTransId="{F05F0BCD-BBDD-461A-B5C6-C9B11446EA99}" sibTransId="{F493D08B-044F-491D-8905-402D74784B10}"/>
    <dgm:cxn modelId="{AA3242AA-A855-4631-8508-C36BFFA8E7B7}" type="presOf" srcId="{32E1FEEC-8763-4142-9A61-42D2F81771A2}" destId="{55DBD25C-CF95-41B4-87A9-71DC9A1BAD5F}" srcOrd="0" destOrd="0" presId="urn:microsoft.com/office/officeart/2016/7/layout/VerticalDownArrowProcess"/>
    <dgm:cxn modelId="{0BD0FEAA-9730-4072-BAB0-E1094C2204D0}" srcId="{A68E4E67-8644-4705-B767-883D46ECAAC0}" destId="{598574DB-46BF-4A19-A717-69C7BE678230}" srcOrd="0" destOrd="0" parTransId="{63B8F16D-4CD3-42FE-B0BB-C36159B582D4}" sibTransId="{26CFFED2-AE88-4F8A-BF36-47A71D4EEB2D}"/>
    <dgm:cxn modelId="{F77B46AD-8D5A-4304-BB4A-C9B99D1AFF42}" type="presOf" srcId="{3D36DB51-16D0-44C9-97C1-E4D391C83BF6}" destId="{19102AB1-5F58-4283-968F-E744A78CD0C3}" srcOrd="0" destOrd="0" presId="urn:microsoft.com/office/officeart/2016/7/layout/VerticalDownArrowProcess"/>
    <dgm:cxn modelId="{3B73EABB-64C6-4E87-8BB4-110ECCAD6EEB}" srcId="{7D3D68ED-B5D0-42ED-9D28-0294F94E9795}" destId="{A3DE56F2-FD94-4513-BA06-11803F3B5BD1}" srcOrd="1" destOrd="0" parTransId="{B55BB7BA-0146-4C7F-AC22-19783C138BA5}" sibTransId="{67ECA107-86E8-49A6-A5DF-EEA2E5A4413D}"/>
    <dgm:cxn modelId="{6429F7BE-68A5-46E5-A064-023080DBE11A}" srcId="{7D3D68ED-B5D0-42ED-9D28-0294F94E9795}" destId="{67FE4596-67BF-422D-8204-5C853DB8298B}" srcOrd="2" destOrd="0" parTransId="{1AD8BE25-4482-421F-9C82-61D1342CAD8E}" sibTransId="{41F4EBB5-5CC8-4313-ABEB-A442F8728B7E}"/>
    <dgm:cxn modelId="{4F0E30C5-2F91-4061-A10B-56AD116C8196}" srcId="{32E1FEEC-8763-4142-9A61-42D2F81771A2}" destId="{054C58CC-1089-4034-BE25-8F471EB271E5}" srcOrd="0" destOrd="0" parTransId="{DA45B94B-AAC9-484D-A232-C7A29CDC80EC}" sibTransId="{509544C1-C53A-4C12-80A2-48EC42BF3528}"/>
    <dgm:cxn modelId="{B35D92EA-CBA7-4232-B4F6-5399A264E314}" type="presOf" srcId="{32E1FEEC-8763-4142-9A61-42D2F81771A2}" destId="{AE49F1BE-4617-48BD-9DEA-085E1570EE18}" srcOrd="1" destOrd="0" presId="urn:microsoft.com/office/officeart/2016/7/layout/VerticalDownArrowProcess"/>
    <dgm:cxn modelId="{BEBB9FEF-A2F3-4C9C-8E24-28298C034C48}" srcId="{7D3D68ED-B5D0-42ED-9D28-0294F94E9795}" destId="{A68E4E67-8644-4705-B767-883D46ECAAC0}" srcOrd="0" destOrd="0" parTransId="{BACFA5D0-651A-46FA-BB5A-06DAFA16F747}" sibTransId="{4E7D1CBF-AD29-4C3F-8A3D-FB70B46A5808}"/>
    <dgm:cxn modelId="{2BD14F7A-00FA-4857-A704-17489F7CFCD0}" type="presParOf" srcId="{856CCFD3-53B6-4674-8E23-E9650B17D9E5}" destId="{846525F0-0B70-4CFA-A44C-7D0EA33B85CE}" srcOrd="0" destOrd="0" presId="urn:microsoft.com/office/officeart/2016/7/layout/VerticalDownArrowProcess"/>
    <dgm:cxn modelId="{69438E33-49DD-469B-AD04-FE6D1B893581}" type="presParOf" srcId="{846525F0-0B70-4CFA-A44C-7D0EA33B85CE}" destId="{54D557B4-00FF-48C0-97B3-1184265E3858}" srcOrd="0" destOrd="0" presId="urn:microsoft.com/office/officeart/2016/7/layout/VerticalDownArrowProcess"/>
    <dgm:cxn modelId="{CE03CD80-BB02-4B57-9FCD-B02C54656274}" type="presParOf" srcId="{846525F0-0B70-4CFA-A44C-7D0EA33B85CE}" destId="{19102AB1-5F58-4283-968F-E744A78CD0C3}" srcOrd="1" destOrd="0" presId="urn:microsoft.com/office/officeart/2016/7/layout/VerticalDownArrowProcess"/>
    <dgm:cxn modelId="{007A6BE2-1A26-49A8-BECE-23C2F670423A}" type="presParOf" srcId="{856CCFD3-53B6-4674-8E23-E9650B17D9E5}" destId="{B2F49334-EBFC-4018-9136-EE94C742B55D}" srcOrd="1" destOrd="0" presId="urn:microsoft.com/office/officeart/2016/7/layout/VerticalDownArrowProcess"/>
    <dgm:cxn modelId="{0E652084-2061-4855-BB51-AF8BBB3713EE}" type="presParOf" srcId="{856CCFD3-53B6-4674-8E23-E9650B17D9E5}" destId="{C3110BFD-E4E2-45CF-BDDB-3E034ED01201}" srcOrd="2" destOrd="0" presId="urn:microsoft.com/office/officeart/2016/7/layout/VerticalDownArrowProcess"/>
    <dgm:cxn modelId="{3959DDF0-0BF6-42BB-A4A7-B639ADC9CDA5}" type="presParOf" srcId="{C3110BFD-E4E2-45CF-BDDB-3E034ED01201}" destId="{55DBD25C-CF95-41B4-87A9-71DC9A1BAD5F}" srcOrd="0" destOrd="0" presId="urn:microsoft.com/office/officeart/2016/7/layout/VerticalDownArrowProcess"/>
    <dgm:cxn modelId="{16F56A3F-DFFB-4B79-AD46-30C55AD7C446}" type="presParOf" srcId="{C3110BFD-E4E2-45CF-BDDB-3E034ED01201}" destId="{AE49F1BE-4617-48BD-9DEA-085E1570EE18}" srcOrd="1" destOrd="0" presId="urn:microsoft.com/office/officeart/2016/7/layout/VerticalDownArrowProcess"/>
    <dgm:cxn modelId="{E4CA8E76-0B14-4A5D-A158-0DE22EFF0AFF}" type="presParOf" srcId="{C3110BFD-E4E2-45CF-BDDB-3E034ED01201}" destId="{3B6DACD7-02C7-421B-B24F-B58B364150BB}" srcOrd="2" destOrd="0" presId="urn:microsoft.com/office/officeart/2016/7/layout/VerticalDownArrowProcess"/>
    <dgm:cxn modelId="{08D7DC2D-C21F-4D69-8651-DF51FE688314}" type="presParOf" srcId="{856CCFD3-53B6-4674-8E23-E9650B17D9E5}" destId="{3A748F9D-B85F-4EC5-BB36-617AFB5B7638}" srcOrd="3" destOrd="0" presId="urn:microsoft.com/office/officeart/2016/7/layout/VerticalDownArrowProcess"/>
    <dgm:cxn modelId="{9A16F6D9-FC73-4206-93CB-4941D4563580}" type="presParOf" srcId="{856CCFD3-53B6-4674-8E23-E9650B17D9E5}" destId="{4988134B-01C2-494F-ABA0-E677E293980B}" srcOrd="4" destOrd="0" presId="urn:microsoft.com/office/officeart/2016/7/layout/VerticalDownArrowProcess"/>
    <dgm:cxn modelId="{B2D1FBA2-5ADD-4503-ABA8-860044EAAD90}" type="presParOf" srcId="{4988134B-01C2-494F-ABA0-E677E293980B}" destId="{2532A043-5378-4B17-BCE0-8649A5CE04F4}" srcOrd="0" destOrd="0" presId="urn:microsoft.com/office/officeart/2016/7/layout/VerticalDownArrowProcess"/>
    <dgm:cxn modelId="{D09F560D-94E3-4251-A976-80D2F5ED3C53}" type="presParOf" srcId="{4988134B-01C2-494F-ABA0-E677E293980B}" destId="{45A408D0-556E-4BFA-9EF5-E6C3F3FFDCFD}" srcOrd="1" destOrd="0" presId="urn:microsoft.com/office/officeart/2016/7/layout/VerticalDownArrowProcess"/>
    <dgm:cxn modelId="{A71BA153-5BC0-412A-A9E5-3A871E428FC9}" type="presParOf" srcId="{4988134B-01C2-494F-ABA0-E677E293980B}" destId="{F5D0CE58-D6BD-4CB6-BD5F-2607F08C690D}" srcOrd="2" destOrd="0" presId="urn:microsoft.com/office/officeart/2016/7/layout/VerticalDownArrowProcess"/>
    <dgm:cxn modelId="{9D826C64-5179-43BC-88C4-3925FAC24EAF}" type="presParOf" srcId="{856CCFD3-53B6-4674-8E23-E9650B17D9E5}" destId="{FCFC8AA2-A779-431C-B6E3-618DFFD76C22}" srcOrd="5" destOrd="0" presId="urn:microsoft.com/office/officeart/2016/7/layout/VerticalDownArrowProcess"/>
    <dgm:cxn modelId="{58EEA09D-111E-4D2E-B931-C002D3E2D781}" type="presParOf" srcId="{856CCFD3-53B6-4674-8E23-E9650B17D9E5}" destId="{A413F6E8-63FA-4EB3-8F7C-A815036DA857}" srcOrd="6" destOrd="0" presId="urn:microsoft.com/office/officeart/2016/7/layout/VerticalDownArrowProcess"/>
    <dgm:cxn modelId="{3DED7B7C-DE8F-4B18-8AA1-CBB104F8EC80}" type="presParOf" srcId="{A413F6E8-63FA-4EB3-8F7C-A815036DA857}" destId="{F7C97291-0403-4E7E-ADD4-E2B2A76611D3}" srcOrd="0" destOrd="0" presId="urn:microsoft.com/office/officeart/2016/7/layout/VerticalDownArrowProcess"/>
    <dgm:cxn modelId="{4CAC8F75-FA5A-408E-947C-49517516697D}" type="presParOf" srcId="{A413F6E8-63FA-4EB3-8F7C-A815036DA857}" destId="{B9EB79A5-0378-47BC-B6B2-8B2FB434D180}" srcOrd="1" destOrd="0" presId="urn:microsoft.com/office/officeart/2016/7/layout/VerticalDownArrowProcess"/>
    <dgm:cxn modelId="{4A4CC7E8-C34C-4884-91DA-47B826C81A69}" type="presParOf" srcId="{A413F6E8-63FA-4EB3-8F7C-A815036DA857}" destId="{92386F92-5462-4934-A59D-2F584CCBE088}" srcOrd="2" destOrd="0" presId="urn:microsoft.com/office/officeart/2016/7/layout/VerticalDownArrowProcess"/>
    <dgm:cxn modelId="{4652C8B5-4916-4BC1-B827-1F8F5A8A5372}" type="presParOf" srcId="{856CCFD3-53B6-4674-8E23-E9650B17D9E5}" destId="{605BC334-F8BD-4BD4-B102-9A26D4F65669}" srcOrd="7" destOrd="0" presId="urn:microsoft.com/office/officeart/2016/7/layout/VerticalDownArrowProcess"/>
    <dgm:cxn modelId="{C9E1D69D-24E7-44CA-84A2-DB09861F2E5E}" type="presParOf" srcId="{856CCFD3-53B6-4674-8E23-E9650B17D9E5}" destId="{8B499932-CF2F-40E8-859A-85DADC9E2979}" srcOrd="8" destOrd="0" presId="urn:microsoft.com/office/officeart/2016/7/layout/VerticalDownArrowProcess"/>
    <dgm:cxn modelId="{95059291-C7F1-42C3-8B83-8D758047DDE8}" type="presParOf" srcId="{8B499932-CF2F-40E8-859A-85DADC9E2979}" destId="{AE0171FF-2FC3-4498-ABFB-DFFAED93B770}" srcOrd="0" destOrd="0" presId="urn:microsoft.com/office/officeart/2016/7/layout/VerticalDownArrowProcess"/>
    <dgm:cxn modelId="{F4F27E50-0580-4B85-9343-FE697D0B3F5D}" type="presParOf" srcId="{8B499932-CF2F-40E8-859A-85DADC9E2979}" destId="{E5B3770E-07EC-4A17-91A1-0726F4CC9786}" srcOrd="1" destOrd="0" presId="urn:microsoft.com/office/officeart/2016/7/layout/VerticalDownArrowProcess"/>
    <dgm:cxn modelId="{43996465-D882-4371-932C-8E3561052D3F}" type="presParOf" srcId="{8B499932-CF2F-40E8-859A-85DADC9E2979}" destId="{D590376A-0B05-45DB-AF80-97DC0EA0396F}"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631EE00-98CA-4656-B8B8-2FBD4453D13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CD606235-0C47-463A-AFA8-BEF55BDDC520}">
      <dgm:prSet phldr="0"/>
      <dgm:spPr/>
      <dgm:t>
        <a:bodyPr/>
        <a:lstStyle/>
        <a:p>
          <a:pPr>
            <a:lnSpc>
              <a:spcPct val="100000"/>
            </a:lnSpc>
          </a:pPr>
          <a:r>
            <a:rPr lang="en-US" dirty="0">
              <a:latin typeface="Consolas"/>
            </a:rPr>
            <a:t>Identifies the shift between two distributions. It is done by bucketing (decile) the two distributions and comparing the percentage of items in each of the buckets, resulting in a single number</a:t>
          </a:r>
        </a:p>
      </dgm:t>
    </dgm:pt>
    <dgm:pt modelId="{E9EF9D92-D2F0-43D8-8E8E-887830509F89}" type="parTrans" cxnId="{963DB9F2-B051-41BB-8861-439A58E0BE55}">
      <dgm:prSet/>
      <dgm:spPr/>
      <dgm:t>
        <a:bodyPr/>
        <a:lstStyle/>
        <a:p>
          <a:endParaRPr lang="en-US"/>
        </a:p>
      </dgm:t>
    </dgm:pt>
    <dgm:pt modelId="{44094505-4B4E-4114-A6A3-A1B750967906}" type="sibTrans" cxnId="{963DB9F2-B051-41BB-8861-439A58E0BE55}">
      <dgm:prSet/>
      <dgm:spPr/>
      <dgm:t>
        <a:bodyPr/>
        <a:lstStyle/>
        <a:p>
          <a:endParaRPr lang="en-US"/>
        </a:p>
      </dgm:t>
    </dgm:pt>
    <dgm:pt modelId="{C95A3036-264A-4FF1-8C8F-B3D58EEC4AC6}">
      <dgm:prSet/>
      <dgm:spPr/>
      <dgm:t>
        <a:bodyPr/>
        <a:lstStyle/>
        <a:p>
          <a:pPr>
            <a:lnSpc>
              <a:spcPct val="100000"/>
            </a:lnSpc>
          </a:pPr>
          <a:r>
            <a:rPr lang="en-US" dirty="0">
              <a:latin typeface="Consolas"/>
            </a:rPr>
            <a:t>Type: Numerical</a:t>
          </a:r>
        </a:p>
      </dgm:t>
    </dgm:pt>
    <dgm:pt modelId="{649BFF46-C238-4CFC-B482-3E571E8422CE}" type="parTrans" cxnId="{DB79D36E-7DC4-4A0D-BE80-CBF13DC369E3}">
      <dgm:prSet/>
      <dgm:spPr/>
      <dgm:t>
        <a:bodyPr/>
        <a:lstStyle/>
        <a:p>
          <a:endParaRPr lang="en-US"/>
        </a:p>
      </dgm:t>
    </dgm:pt>
    <dgm:pt modelId="{6D99C068-CDBA-4B35-894F-274ABD8DC6EB}" type="sibTrans" cxnId="{DB79D36E-7DC4-4A0D-BE80-CBF13DC369E3}">
      <dgm:prSet/>
      <dgm:spPr/>
      <dgm:t>
        <a:bodyPr/>
        <a:lstStyle/>
        <a:p>
          <a:endParaRPr lang="en-US"/>
        </a:p>
      </dgm:t>
    </dgm:pt>
    <dgm:pt modelId="{6CDDB7D0-7ECA-41F0-BED2-BD702FB8764F}">
      <dgm:prSet/>
      <dgm:spPr/>
      <dgm:t>
        <a:bodyPr/>
        <a:lstStyle/>
        <a:p>
          <a:pPr rtl="0">
            <a:lnSpc>
              <a:spcPct val="100000"/>
            </a:lnSpc>
          </a:pPr>
          <a:r>
            <a:rPr lang="en-US" dirty="0">
              <a:latin typeface="Consolas"/>
            </a:rPr>
            <a:t>Interpretation: </a:t>
          </a:r>
        </a:p>
      </dgm:t>
    </dgm:pt>
    <dgm:pt modelId="{D96492C0-5090-4794-87EF-19F1A98DEE4A}" type="parTrans" cxnId="{CE98C5B8-0EB6-498D-9A89-162EF980D3B8}">
      <dgm:prSet/>
      <dgm:spPr/>
      <dgm:t>
        <a:bodyPr/>
        <a:lstStyle/>
        <a:p>
          <a:endParaRPr lang="en-US"/>
        </a:p>
      </dgm:t>
    </dgm:pt>
    <dgm:pt modelId="{37225E75-397D-4402-8C44-F3548619009D}" type="sibTrans" cxnId="{CE98C5B8-0EB6-498D-9A89-162EF980D3B8}">
      <dgm:prSet/>
      <dgm:spPr/>
      <dgm:t>
        <a:bodyPr/>
        <a:lstStyle/>
        <a:p>
          <a:endParaRPr lang="en-US"/>
        </a:p>
      </dgm:t>
    </dgm:pt>
    <dgm:pt modelId="{EE78E967-81A4-4433-9D49-AE63AA3191FB}">
      <dgm:prSet phldr="0"/>
      <dgm:spPr/>
      <dgm:t>
        <a:bodyPr/>
        <a:lstStyle/>
        <a:p>
          <a:pPr>
            <a:lnSpc>
              <a:spcPct val="100000"/>
            </a:lnSpc>
          </a:pPr>
          <a:r>
            <a:rPr lang="en-US" dirty="0">
              <a:latin typeface="Consolas"/>
            </a:rPr>
            <a:t>PSI &lt; 0.2: moderate change</a:t>
          </a:r>
        </a:p>
      </dgm:t>
    </dgm:pt>
    <dgm:pt modelId="{F77A9595-B83F-4342-9183-89E02FD50C33}" type="parTrans" cxnId="{8F24D0DA-806C-4188-B257-60C38B9B5D08}">
      <dgm:prSet/>
      <dgm:spPr/>
    </dgm:pt>
    <dgm:pt modelId="{AAEC21A4-409A-4F37-8240-9E7351ADD040}" type="sibTrans" cxnId="{8F24D0DA-806C-4188-B257-60C38B9B5D08}">
      <dgm:prSet/>
      <dgm:spPr/>
    </dgm:pt>
    <dgm:pt modelId="{FE1DF984-2632-4A3D-B569-40A91939CA70}">
      <dgm:prSet phldr="0"/>
      <dgm:spPr/>
      <dgm:t>
        <a:bodyPr/>
        <a:lstStyle/>
        <a:p>
          <a:pPr>
            <a:lnSpc>
              <a:spcPct val="100000"/>
            </a:lnSpc>
          </a:pPr>
          <a:r>
            <a:rPr lang="en-US" dirty="0">
              <a:latin typeface="Consolas"/>
            </a:rPr>
            <a:t>PSI &gt;=0.2: significant change </a:t>
          </a:r>
        </a:p>
      </dgm:t>
    </dgm:pt>
    <dgm:pt modelId="{521F9D0A-8B91-4DE8-AAEB-B2B9F8AFA5A8}" type="parTrans" cxnId="{6852D745-C342-46E4-ACE7-5753D5A6215C}">
      <dgm:prSet/>
      <dgm:spPr/>
    </dgm:pt>
    <dgm:pt modelId="{496B2575-0806-45F9-9C9F-C322E348039D}" type="sibTrans" cxnId="{6852D745-C342-46E4-ACE7-5753D5A6215C}">
      <dgm:prSet/>
      <dgm:spPr/>
    </dgm:pt>
    <dgm:pt modelId="{6E3E9586-53D3-40D4-BA33-9CC9D908C193}">
      <dgm:prSet phldr="0"/>
      <dgm:spPr/>
      <dgm:t>
        <a:bodyPr/>
        <a:lstStyle/>
        <a:p>
          <a:pPr>
            <a:lnSpc>
              <a:spcPct val="100000"/>
            </a:lnSpc>
          </a:pPr>
          <a:r>
            <a:rPr lang="en-US" dirty="0">
              <a:latin typeface="Consolas"/>
            </a:rPr>
            <a:t>PSI &lt; 0.1: no significant change</a:t>
          </a:r>
        </a:p>
      </dgm:t>
    </dgm:pt>
    <dgm:pt modelId="{251CFD66-C32A-46BE-AA58-AD4B47B21684}" type="parTrans" cxnId="{6A004C02-210F-4D9F-A663-F83A22B0DED0}">
      <dgm:prSet/>
      <dgm:spPr/>
    </dgm:pt>
    <dgm:pt modelId="{2DB620DD-D814-4E09-8BC5-486A2373EA91}" type="sibTrans" cxnId="{6A004C02-210F-4D9F-A663-F83A22B0DED0}">
      <dgm:prSet/>
      <dgm:spPr/>
    </dgm:pt>
    <dgm:pt modelId="{F182C8EC-5712-4131-A64D-299C2079B20F}" type="pres">
      <dgm:prSet presAssocID="{2631EE00-98CA-4656-B8B8-2FBD4453D13A}" presName="root" presStyleCnt="0">
        <dgm:presLayoutVars>
          <dgm:dir/>
          <dgm:resizeHandles val="exact"/>
        </dgm:presLayoutVars>
      </dgm:prSet>
      <dgm:spPr/>
    </dgm:pt>
    <dgm:pt modelId="{68EF91F7-66A7-49E4-9503-786A0092EBA5}" type="pres">
      <dgm:prSet presAssocID="{CD606235-0C47-463A-AFA8-BEF55BDDC520}" presName="compNode" presStyleCnt="0"/>
      <dgm:spPr/>
    </dgm:pt>
    <dgm:pt modelId="{4704715A-90C9-46B0-ABEF-4B18B2C11694}" type="pres">
      <dgm:prSet presAssocID="{CD606235-0C47-463A-AFA8-BEF55BDDC520}" presName="bgRect" presStyleLbl="bgShp" presStyleIdx="0" presStyleCnt="3"/>
      <dgm:spPr/>
    </dgm:pt>
    <dgm:pt modelId="{B085DCEB-71B2-413C-9444-4F34D1D13BB5}" type="pres">
      <dgm:prSet presAssocID="{CD606235-0C47-463A-AFA8-BEF55BDDC52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under Magnifying Glass"/>
        </a:ext>
      </dgm:extLst>
    </dgm:pt>
    <dgm:pt modelId="{DE839C2C-161D-4AA1-8C4E-6053743CAD82}" type="pres">
      <dgm:prSet presAssocID="{CD606235-0C47-463A-AFA8-BEF55BDDC520}" presName="spaceRect" presStyleCnt="0"/>
      <dgm:spPr/>
    </dgm:pt>
    <dgm:pt modelId="{475CEA64-F8E5-43AF-8CDF-47AFA1FCBAFE}" type="pres">
      <dgm:prSet presAssocID="{CD606235-0C47-463A-AFA8-BEF55BDDC520}" presName="parTx" presStyleLbl="revTx" presStyleIdx="0" presStyleCnt="4">
        <dgm:presLayoutVars>
          <dgm:chMax val="0"/>
          <dgm:chPref val="0"/>
        </dgm:presLayoutVars>
      </dgm:prSet>
      <dgm:spPr/>
    </dgm:pt>
    <dgm:pt modelId="{E5D122E1-606B-46E0-9463-CEC6C41C3831}" type="pres">
      <dgm:prSet presAssocID="{44094505-4B4E-4114-A6A3-A1B750967906}" presName="sibTrans" presStyleCnt="0"/>
      <dgm:spPr/>
    </dgm:pt>
    <dgm:pt modelId="{1982B514-7480-4EAD-956D-DA6FBE037B3A}" type="pres">
      <dgm:prSet presAssocID="{C95A3036-264A-4FF1-8C8F-B3D58EEC4AC6}" presName="compNode" presStyleCnt="0"/>
      <dgm:spPr/>
    </dgm:pt>
    <dgm:pt modelId="{D8048421-50F9-4A9D-8B78-7914B460553D}" type="pres">
      <dgm:prSet presAssocID="{C95A3036-264A-4FF1-8C8F-B3D58EEC4AC6}" presName="bgRect" presStyleLbl="bgShp" presStyleIdx="1" presStyleCnt="3"/>
      <dgm:spPr/>
    </dgm:pt>
    <dgm:pt modelId="{F830116E-EE85-42D9-8941-7D9C8D5CFC29}" type="pres">
      <dgm:prSet presAssocID="{C95A3036-264A-4FF1-8C8F-B3D58EEC4AC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thematics"/>
        </a:ext>
      </dgm:extLst>
    </dgm:pt>
    <dgm:pt modelId="{BDC3752C-C383-4AEF-AB75-A5F6F260E621}" type="pres">
      <dgm:prSet presAssocID="{C95A3036-264A-4FF1-8C8F-B3D58EEC4AC6}" presName="spaceRect" presStyleCnt="0"/>
      <dgm:spPr/>
    </dgm:pt>
    <dgm:pt modelId="{0F5DD1E0-728D-4AF9-A6CE-59E04C69FF4C}" type="pres">
      <dgm:prSet presAssocID="{C95A3036-264A-4FF1-8C8F-B3D58EEC4AC6}" presName="parTx" presStyleLbl="revTx" presStyleIdx="1" presStyleCnt="4">
        <dgm:presLayoutVars>
          <dgm:chMax val="0"/>
          <dgm:chPref val="0"/>
        </dgm:presLayoutVars>
      </dgm:prSet>
      <dgm:spPr/>
    </dgm:pt>
    <dgm:pt modelId="{B65CAF93-2036-4268-86C8-8E829F14182E}" type="pres">
      <dgm:prSet presAssocID="{6D99C068-CDBA-4B35-894F-274ABD8DC6EB}" presName="sibTrans" presStyleCnt="0"/>
      <dgm:spPr/>
    </dgm:pt>
    <dgm:pt modelId="{B8878E0B-3C39-46AD-8C87-636EAA9568F7}" type="pres">
      <dgm:prSet presAssocID="{6CDDB7D0-7ECA-41F0-BED2-BD702FB8764F}" presName="compNode" presStyleCnt="0"/>
      <dgm:spPr/>
    </dgm:pt>
    <dgm:pt modelId="{53EA3D48-40CF-44EF-BB77-58C01357293A}" type="pres">
      <dgm:prSet presAssocID="{6CDDB7D0-7ECA-41F0-BED2-BD702FB8764F}" presName="bgRect" presStyleLbl="bgShp" presStyleIdx="2" presStyleCnt="3"/>
      <dgm:spPr/>
    </dgm:pt>
    <dgm:pt modelId="{274A081E-60C3-4C33-8985-745E78A9483C}" type="pres">
      <dgm:prSet presAssocID="{6CDDB7D0-7ECA-41F0-BED2-BD702FB876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1486FEED-7AB6-4416-AC73-E3AD1A307DAD}" type="pres">
      <dgm:prSet presAssocID="{6CDDB7D0-7ECA-41F0-BED2-BD702FB8764F}" presName="spaceRect" presStyleCnt="0"/>
      <dgm:spPr/>
    </dgm:pt>
    <dgm:pt modelId="{2D428DF1-AA31-4634-A02F-A104DB4D86DA}" type="pres">
      <dgm:prSet presAssocID="{6CDDB7D0-7ECA-41F0-BED2-BD702FB8764F}" presName="parTx" presStyleLbl="revTx" presStyleIdx="2" presStyleCnt="4">
        <dgm:presLayoutVars>
          <dgm:chMax val="0"/>
          <dgm:chPref val="0"/>
        </dgm:presLayoutVars>
      </dgm:prSet>
      <dgm:spPr/>
    </dgm:pt>
    <dgm:pt modelId="{93E72762-D6DA-4EDB-849E-0F185AF8A237}" type="pres">
      <dgm:prSet presAssocID="{6CDDB7D0-7ECA-41F0-BED2-BD702FB8764F}" presName="desTx" presStyleLbl="revTx" presStyleIdx="3" presStyleCnt="4">
        <dgm:presLayoutVars/>
      </dgm:prSet>
      <dgm:spPr/>
    </dgm:pt>
  </dgm:ptLst>
  <dgm:cxnLst>
    <dgm:cxn modelId="{6A004C02-210F-4D9F-A663-F83A22B0DED0}" srcId="{6CDDB7D0-7ECA-41F0-BED2-BD702FB8764F}" destId="{6E3E9586-53D3-40D4-BA33-9CC9D908C193}" srcOrd="0" destOrd="0" parTransId="{251CFD66-C32A-46BE-AA58-AD4B47B21684}" sibTransId="{2DB620DD-D814-4E09-8BC5-486A2373EA91}"/>
    <dgm:cxn modelId="{1E1DEC39-BB79-4BA8-AE98-5EBF50059BFC}" type="presOf" srcId="{2631EE00-98CA-4656-B8B8-2FBD4453D13A}" destId="{F182C8EC-5712-4131-A64D-299C2079B20F}" srcOrd="0" destOrd="0" presId="urn:microsoft.com/office/officeart/2018/2/layout/IconVerticalSolidList"/>
    <dgm:cxn modelId="{579FC33B-4B0B-4903-A002-D3D7EBBCD1D5}" type="presOf" srcId="{C95A3036-264A-4FF1-8C8F-B3D58EEC4AC6}" destId="{0F5DD1E0-728D-4AF9-A6CE-59E04C69FF4C}" srcOrd="0" destOrd="0" presId="urn:microsoft.com/office/officeart/2018/2/layout/IconVerticalSolidList"/>
    <dgm:cxn modelId="{72C88162-D1A7-46DE-9689-3CF49D9985AF}" type="presOf" srcId="{FE1DF984-2632-4A3D-B569-40A91939CA70}" destId="{93E72762-D6DA-4EDB-849E-0F185AF8A237}" srcOrd="0" destOrd="2" presId="urn:microsoft.com/office/officeart/2018/2/layout/IconVerticalSolidList"/>
    <dgm:cxn modelId="{6852D745-C342-46E4-ACE7-5753D5A6215C}" srcId="{6CDDB7D0-7ECA-41F0-BED2-BD702FB8764F}" destId="{FE1DF984-2632-4A3D-B569-40A91939CA70}" srcOrd="2" destOrd="0" parTransId="{521F9D0A-8B91-4DE8-AAEB-B2B9F8AFA5A8}" sibTransId="{496B2575-0806-45F9-9C9F-C322E348039D}"/>
    <dgm:cxn modelId="{DB79D36E-7DC4-4A0D-BE80-CBF13DC369E3}" srcId="{2631EE00-98CA-4656-B8B8-2FBD4453D13A}" destId="{C95A3036-264A-4FF1-8C8F-B3D58EEC4AC6}" srcOrd="1" destOrd="0" parTransId="{649BFF46-C238-4CFC-B482-3E571E8422CE}" sibTransId="{6D99C068-CDBA-4B35-894F-274ABD8DC6EB}"/>
    <dgm:cxn modelId="{9AF14973-9EF2-440B-9019-4EE43746CCCB}" type="presOf" srcId="{EE78E967-81A4-4433-9D49-AE63AA3191FB}" destId="{93E72762-D6DA-4EDB-849E-0F185AF8A237}" srcOrd="0" destOrd="1" presId="urn:microsoft.com/office/officeart/2018/2/layout/IconVerticalSolidList"/>
    <dgm:cxn modelId="{C813CB82-A6AC-443D-98F7-F7B74BB493A4}" type="presOf" srcId="{CD606235-0C47-463A-AFA8-BEF55BDDC520}" destId="{475CEA64-F8E5-43AF-8CDF-47AFA1FCBAFE}" srcOrd="0" destOrd="0" presId="urn:microsoft.com/office/officeart/2018/2/layout/IconVerticalSolidList"/>
    <dgm:cxn modelId="{7A0349A6-AA47-4CC2-A74F-31101295BEAE}" type="presOf" srcId="{6E3E9586-53D3-40D4-BA33-9CC9D908C193}" destId="{93E72762-D6DA-4EDB-849E-0F185AF8A237}" srcOrd="0" destOrd="0" presId="urn:microsoft.com/office/officeart/2018/2/layout/IconVerticalSolidList"/>
    <dgm:cxn modelId="{CE98C5B8-0EB6-498D-9A89-162EF980D3B8}" srcId="{2631EE00-98CA-4656-B8B8-2FBD4453D13A}" destId="{6CDDB7D0-7ECA-41F0-BED2-BD702FB8764F}" srcOrd="2" destOrd="0" parTransId="{D96492C0-5090-4794-87EF-19F1A98DEE4A}" sibTransId="{37225E75-397D-4402-8C44-F3548619009D}"/>
    <dgm:cxn modelId="{40EB65D2-4F99-4388-8B6B-270892BD3222}" type="presOf" srcId="{6CDDB7D0-7ECA-41F0-BED2-BD702FB8764F}" destId="{2D428DF1-AA31-4634-A02F-A104DB4D86DA}" srcOrd="0" destOrd="0" presId="urn:microsoft.com/office/officeart/2018/2/layout/IconVerticalSolidList"/>
    <dgm:cxn modelId="{8F24D0DA-806C-4188-B257-60C38B9B5D08}" srcId="{6CDDB7D0-7ECA-41F0-BED2-BD702FB8764F}" destId="{EE78E967-81A4-4433-9D49-AE63AA3191FB}" srcOrd="1" destOrd="0" parTransId="{F77A9595-B83F-4342-9183-89E02FD50C33}" sibTransId="{AAEC21A4-409A-4F37-8240-9E7351ADD040}"/>
    <dgm:cxn modelId="{963DB9F2-B051-41BB-8861-439A58E0BE55}" srcId="{2631EE00-98CA-4656-B8B8-2FBD4453D13A}" destId="{CD606235-0C47-463A-AFA8-BEF55BDDC520}" srcOrd="0" destOrd="0" parTransId="{E9EF9D92-D2F0-43D8-8E8E-887830509F89}" sibTransId="{44094505-4B4E-4114-A6A3-A1B750967906}"/>
    <dgm:cxn modelId="{5086CD46-4B47-4248-B0AD-31830710B6C6}" type="presParOf" srcId="{F182C8EC-5712-4131-A64D-299C2079B20F}" destId="{68EF91F7-66A7-49E4-9503-786A0092EBA5}" srcOrd="0" destOrd="0" presId="urn:microsoft.com/office/officeart/2018/2/layout/IconVerticalSolidList"/>
    <dgm:cxn modelId="{BEEC3D09-343A-494C-BEBD-873BB731BEBC}" type="presParOf" srcId="{68EF91F7-66A7-49E4-9503-786A0092EBA5}" destId="{4704715A-90C9-46B0-ABEF-4B18B2C11694}" srcOrd="0" destOrd="0" presId="urn:microsoft.com/office/officeart/2018/2/layout/IconVerticalSolidList"/>
    <dgm:cxn modelId="{1A177FDE-BD15-4943-BD86-16E5E00BF1F7}" type="presParOf" srcId="{68EF91F7-66A7-49E4-9503-786A0092EBA5}" destId="{B085DCEB-71B2-413C-9444-4F34D1D13BB5}" srcOrd="1" destOrd="0" presId="urn:microsoft.com/office/officeart/2018/2/layout/IconVerticalSolidList"/>
    <dgm:cxn modelId="{12A6F15B-548F-4A00-BFAE-427E8C1A53BF}" type="presParOf" srcId="{68EF91F7-66A7-49E4-9503-786A0092EBA5}" destId="{DE839C2C-161D-4AA1-8C4E-6053743CAD82}" srcOrd="2" destOrd="0" presId="urn:microsoft.com/office/officeart/2018/2/layout/IconVerticalSolidList"/>
    <dgm:cxn modelId="{905664BC-E31C-4196-B488-B664D0A1BDF7}" type="presParOf" srcId="{68EF91F7-66A7-49E4-9503-786A0092EBA5}" destId="{475CEA64-F8E5-43AF-8CDF-47AFA1FCBAFE}" srcOrd="3" destOrd="0" presId="urn:microsoft.com/office/officeart/2018/2/layout/IconVerticalSolidList"/>
    <dgm:cxn modelId="{5AA6DFB9-AD3E-49D6-8CE7-6803E45E89D4}" type="presParOf" srcId="{F182C8EC-5712-4131-A64D-299C2079B20F}" destId="{E5D122E1-606B-46E0-9463-CEC6C41C3831}" srcOrd="1" destOrd="0" presId="urn:microsoft.com/office/officeart/2018/2/layout/IconVerticalSolidList"/>
    <dgm:cxn modelId="{531B4BBB-BDEE-4A39-ADBB-C2C984F9C952}" type="presParOf" srcId="{F182C8EC-5712-4131-A64D-299C2079B20F}" destId="{1982B514-7480-4EAD-956D-DA6FBE037B3A}" srcOrd="2" destOrd="0" presId="urn:microsoft.com/office/officeart/2018/2/layout/IconVerticalSolidList"/>
    <dgm:cxn modelId="{DC517D16-F000-4FFF-8CA9-60186807E5ED}" type="presParOf" srcId="{1982B514-7480-4EAD-956D-DA6FBE037B3A}" destId="{D8048421-50F9-4A9D-8B78-7914B460553D}" srcOrd="0" destOrd="0" presId="urn:microsoft.com/office/officeart/2018/2/layout/IconVerticalSolidList"/>
    <dgm:cxn modelId="{FC1D5F9B-00F9-496A-A1A6-90B5C8678C2F}" type="presParOf" srcId="{1982B514-7480-4EAD-956D-DA6FBE037B3A}" destId="{F830116E-EE85-42D9-8941-7D9C8D5CFC29}" srcOrd="1" destOrd="0" presId="urn:microsoft.com/office/officeart/2018/2/layout/IconVerticalSolidList"/>
    <dgm:cxn modelId="{76E1A30D-CEB2-4FCC-9B1B-90C213182F53}" type="presParOf" srcId="{1982B514-7480-4EAD-956D-DA6FBE037B3A}" destId="{BDC3752C-C383-4AEF-AB75-A5F6F260E621}" srcOrd="2" destOrd="0" presId="urn:microsoft.com/office/officeart/2018/2/layout/IconVerticalSolidList"/>
    <dgm:cxn modelId="{4D542EC8-64DA-4172-BBD8-0D05EC9A2F18}" type="presParOf" srcId="{1982B514-7480-4EAD-956D-DA6FBE037B3A}" destId="{0F5DD1E0-728D-4AF9-A6CE-59E04C69FF4C}" srcOrd="3" destOrd="0" presId="urn:microsoft.com/office/officeart/2018/2/layout/IconVerticalSolidList"/>
    <dgm:cxn modelId="{7B6FA408-F0CC-4A6F-BD50-7C82F08596F9}" type="presParOf" srcId="{F182C8EC-5712-4131-A64D-299C2079B20F}" destId="{B65CAF93-2036-4268-86C8-8E829F14182E}" srcOrd="3" destOrd="0" presId="urn:microsoft.com/office/officeart/2018/2/layout/IconVerticalSolidList"/>
    <dgm:cxn modelId="{FEDE9E3D-88FA-47EC-A9E9-DCC29F3F063C}" type="presParOf" srcId="{F182C8EC-5712-4131-A64D-299C2079B20F}" destId="{B8878E0B-3C39-46AD-8C87-636EAA9568F7}" srcOrd="4" destOrd="0" presId="urn:microsoft.com/office/officeart/2018/2/layout/IconVerticalSolidList"/>
    <dgm:cxn modelId="{257C4D8A-8579-4232-B84F-4516A64CD6A0}" type="presParOf" srcId="{B8878E0B-3C39-46AD-8C87-636EAA9568F7}" destId="{53EA3D48-40CF-44EF-BB77-58C01357293A}" srcOrd="0" destOrd="0" presId="urn:microsoft.com/office/officeart/2018/2/layout/IconVerticalSolidList"/>
    <dgm:cxn modelId="{225E8283-CE31-413E-BDB8-0BE570763599}" type="presParOf" srcId="{B8878E0B-3C39-46AD-8C87-636EAA9568F7}" destId="{274A081E-60C3-4C33-8985-745E78A9483C}" srcOrd="1" destOrd="0" presId="urn:microsoft.com/office/officeart/2018/2/layout/IconVerticalSolidList"/>
    <dgm:cxn modelId="{E31BAACC-7828-4318-905A-F1FF3991E1A7}" type="presParOf" srcId="{B8878E0B-3C39-46AD-8C87-636EAA9568F7}" destId="{1486FEED-7AB6-4416-AC73-E3AD1A307DAD}" srcOrd="2" destOrd="0" presId="urn:microsoft.com/office/officeart/2018/2/layout/IconVerticalSolidList"/>
    <dgm:cxn modelId="{C00A0A27-17AC-4363-8D26-04A3FEFDAC06}" type="presParOf" srcId="{B8878E0B-3C39-46AD-8C87-636EAA9568F7}" destId="{2D428DF1-AA31-4634-A02F-A104DB4D86DA}" srcOrd="3" destOrd="0" presId="urn:microsoft.com/office/officeart/2018/2/layout/IconVerticalSolidList"/>
    <dgm:cxn modelId="{DE63FBE7-8267-487E-B7BB-9A007022C9BC}" type="presParOf" srcId="{B8878E0B-3C39-46AD-8C87-636EAA9568F7}" destId="{93E72762-D6DA-4EDB-849E-0F185AF8A23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74995-5E33-446A-9930-5B88565AD81E}">
      <dsp:nvSpPr>
        <dsp:cNvPr id="0" name=""/>
        <dsp:cNvSpPr/>
      </dsp:nvSpPr>
      <dsp:spPr>
        <a:xfrm>
          <a:off x="0" y="143"/>
          <a:ext cx="6263640" cy="1750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Machine Learning – A Brief Introduction</a:t>
          </a:r>
        </a:p>
      </dsp:txBody>
      <dsp:txXfrm>
        <a:off x="85444" y="85587"/>
        <a:ext cx="6092752" cy="1579432"/>
      </dsp:txXfrm>
    </dsp:sp>
    <dsp:sp modelId="{116AB6EE-5176-4C24-B55F-C68B4226F9D8}">
      <dsp:nvSpPr>
        <dsp:cNvPr id="0" name=""/>
        <dsp:cNvSpPr/>
      </dsp:nvSpPr>
      <dsp:spPr>
        <a:xfrm>
          <a:off x="0" y="1877183"/>
          <a:ext cx="6263640" cy="1750320"/>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Explainable AI</a:t>
          </a:r>
        </a:p>
      </dsp:txBody>
      <dsp:txXfrm>
        <a:off x="85444" y="1962627"/>
        <a:ext cx="6092752" cy="1579432"/>
      </dsp:txXfrm>
    </dsp:sp>
    <dsp:sp modelId="{F85A8746-6E07-4D7A-B20A-E6C85E0F5E29}">
      <dsp:nvSpPr>
        <dsp:cNvPr id="0" name=""/>
        <dsp:cNvSpPr/>
      </dsp:nvSpPr>
      <dsp:spPr>
        <a:xfrm>
          <a:off x="0" y="3754224"/>
          <a:ext cx="6263640" cy="1750320"/>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MLOps</a:t>
          </a:r>
        </a:p>
      </dsp:txBody>
      <dsp:txXfrm>
        <a:off x="85444" y="3839668"/>
        <a:ext cx="6092752" cy="157943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3A8AD-1022-42EA-A5CD-6494FCC6558D}">
      <dsp:nvSpPr>
        <dsp:cNvPr id="0" name=""/>
        <dsp:cNvSpPr/>
      </dsp:nvSpPr>
      <dsp:spPr>
        <a:xfrm>
          <a:off x="0" y="4701370"/>
          <a:ext cx="1759346" cy="77129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70688" rIns="125125"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Drift</a:t>
          </a:r>
        </a:p>
      </dsp:txBody>
      <dsp:txXfrm>
        <a:off x="0" y="4701370"/>
        <a:ext cx="1759346" cy="771298"/>
      </dsp:txXfrm>
    </dsp:sp>
    <dsp:sp modelId="{19D1054B-F925-4C89-95ED-DE97CB24FD49}">
      <dsp:nvSpPr>
        <dsp:cNvPr id="0" name=""/>
        <dsp:cNvSpPr/>
      </dsp:nvSpPr>
      <dsp:spPr>
        <a:xfrm>
          <a:off x="1759346" y="4701370"/>
          <a:ext cx="5278040" cy="771298"/>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139700" rIns="107064" bIns="139700" numCol="1" spcCol="1270" anchor="ctr" anchorCtr="0">
          <a:noAutofit/>
        </a:bodyPr>
        <a:lstStyle/>
        <a:p>
          <a:pPr marL="0" lvl="0" indent="0" algn="l" defTabSz="488950" rtl="0">
            <a:lnSpc>
              <a:spcPct val="90000"/>
            </a:lnSpc>
            <a:spcBef>
              <a:spcPct val="0"/>
            </a:spcBef>
            <a:spcAft>
              <a:spcPct val="35000"/>
            </a:spcAft>
            <a:buNone/>
          </a:pPr>
          <a:r>
            <a:rPr lang="en-US" sz="1100" b="1" kern="1200" dirty="0"/>
            <a:t>PSI &lt; 0.1</a:t>
          </a:r>
          <a:r>
            <a:rPr lang="en-US" sz="1100" kern="1200" dirty="0"/>
            <a:t>: no significant change</a:t>
          </a:r>
          <a:endParaRPr lang="en-US" sz="1100" kern="1200" dirty="0">
            <a:latin typeface="Calibri Light" panose="020F0302020204030204"/>
          </a:endParaRPr>
        </a:p>
        <a:p>
          <a:pPr marL="0" lvl="0" indent="0" algn="l" defTabSz="488950">
            <a:lnSpc>
              <a:spcPct val="90000"/>
            </a:lnSpc>
            <a:spcBef>
              <a:spcPct val="0"/>
            </a:spcBef>
            <a:spcAft>
              <a:spcPct val="35000"/>
            </a:spcAft>
            <a:buNone/>
          </a:pPr>
          <a:r>
            <a:rPr lang="en-US" sz="1100" b="1" kern="1200" dirty="0"/>
            <a:t>PSI &lt; 0.2</a:t>
          </a:r>
          <a:r>
            <a:rPr lang="en-US" sz="1100" kern="1200" dirty="0"/>
            <a:t>: moderate change</a:t>
          </a:r>
        </a:p>
        <a:p>
          <a:pPr marL="0" lvl="0" indent="0" algn="l" defTabSz="488950">
            <a:lnSpc>
              <a:spcPct val="90000"/>
            </a:lnSpc>
            <a:spcBef>
              <a:spcPct val="0"/>
            </a:spcBef>
            <a:spcAft>
              <a:spcPct val="35000"/>
            </a:spcAft>
            <a:buNone/>
          </a:pPr>
          <a:r>
            <a:rPr lang="en-US" sz="1100" b="1" kern="1200" dirty="0"/>
            <a:t>PSI &gt;= 0.2</a:t>
          </a:r>
          <a:r>
            <a:rPr lang="en-US" sz="1100" kern="1200" dirty="0"/>
            <a:t>: significant change</a:t>
          </a:r>
        </a:p>
      </dsp:txBody>
      <dsp:txXfrm>
        <a:off x="1759346" y="4701370"/>
        <a:ext cx="5278040" cy="771298"/>
      </dsp:txXfrm>
    </dsp:sp>
    <dsp:sp modelId="{AE49F1BE-4617-48BD-9DEA-085E1570EE18}">
      <dsp:nvSpPr>
        <dsp:cNvPr id="0" name=""/>
        <dsp:cNvSpPr/>
      </dsp:nvSpPr>
      <dsp:spPr>
        <a:xfrm rot="10800000">
          <a:off x="0" y="3526682"/>
          <a:ext cx="1759346" cy="1186257"/>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70688" rIns="125125" bIns="170688"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Calibri Light" panose="020F0302020204030204"/>
            </a:rPr>
            <a:t>Difference</a:t>
          </a:r>
          <a:endParaRPr lang="en-US" sz="2400" kern="1200" dirty="0"/>
        </a:p>
      </dsp:txBody>
      <dsp:txXfrm rot="-10800000">
        <a:off x="0" y="3526682"/>
        <a:ext cx="1759346" cy="771067"/>
      </dsp:txXfrm>
    </dsp:sp>
    <dsp:sp modelId="{3B6DACD7-02C7-421B-B24F-B58B364150BB}">
      <dsp:nvSpPr>
        <dsp:cNvPr id="0" name=""/>
        <dsp:cNvSpPr/>
      </dsp:nvSpPr>
      <dsp:spPr>
        <a:xfrm>
          <a:off x="1759346" y="3526682"/>
          <a:ext cx="5278040" cy="77106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139700" rIns="107064" bIns="139700" numCol="1" spcCol="1270" anchor="ctr" anchorCtr="0">
          <a:noAutofit/>
        </a:bodyPr>
        <a:lstStyle/>
        <a:p>
          <a:pPr marL="0" lvl="0" indent="0" algn="l" defTabSz="488950" rtl="0">
            <a:lnSpc>
              <a:spcPct val="90000"/>
            </a:lnSpc>
            <a:spcBef>
              <a:spcPct val="0"/>
            </a:spcBef>
            <a:spcAft>
              <a:spcPct val="35000"/>
            </a:spcAft>
            <a:buNone/>
          </a:pPr>
          <a:r>
            <a:rPr lang="en-US" sz="1100" kern="1200" dirty="0">
              <a:latin typeface="Calibri Light" panose="020F0302020204030204"/>
            </a:rPr>
            <a:t>Compute the difference using the PSI formula</a:t>
          </a:r>
          <a:r>
            <a:rPr lang="en-US" sz="1100" kern="1200" dirty="0"/>
            <a:t>.</a:t>
          </a:r>
        </a:p>
      </dsp:txBody>
      <dsp:txXfrm>
        <a:off x="1759346" y="3526682"/>
        <a:ext cx="5278040" cy="771067"/>
      </dsp:txXfrm>
    </dsp:sp>
    <dsp:sp modelId="{45A408D0-556E-4BFA-9EF5-E6C3F3FFDCFD}">
      <dsp:nvSpPr>
        <dsp:cNvPr id="0" name=""/>
        <dsp:cNvSpPr/>
      </dsp:nvSpPr>
      <dsp:spPr>
        <a:xfrm rot="10800000">
          <a:off x="0" y="2351994"/>
          <a:ext cx="1759346" cy="1186257"/>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70688" rIns="125125" bIns="170688"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Calibri Light" panose="020F0302020204030204"/>
            </a:rPr>
            <a:t>Top</a:t>
          </a:r>
          <a:endParaRPr lang="en-US" sz="2400" kern="1200" dirty="0"/>
        </a:p>
      </dsp:txBody>
      <dsp:txXfrm rot="-10800000">
        <a:off x="0" y="2351994"/>
        <a:ext cx="1759346" cy="771067"/>
      </dsp:txXfrm>
    </dsp:sp>
    <dsp:sp modelId="{F5D0CE58-D6BD-4CB6-BD5F-2607F08C690D}">
      <dsp:nvSpPr>
        <dsp:cNvPr id="0" name=""/>
        <dsp:cNvSpPr/>
      </dsp:nvSpPr>
      <dsp:spPr>
        <a:xfrm>
          <a:off x="1759346" y="2351994"/>
          <a:ext cx="5278040" cy="77106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139700" rIns="107064" bIns="139700" numCol="1" spcCol="1270" anchor="ctr" anchorCtr="0">
          <a:noAutofit/>
        </a:bodyPr>
        <a:lstStyle/>
        <a:p>
          <a:pPr marL="0" lvl="0" indent="0" algn="l" defTabSz="488950" rtl="0">
            <a:lnSpc>
              <a:spcPct val="90000"/>
            </a:lnSpc>
            <a:spcBef>
              <a:spcPct val="0"/>
            </a:spcBef>
            <a:spcAft>
              <a:spcPct val="35000"/>
            </a:spcAft>
            <a:buNone/>
          </a:pPr>
          <a:r>
            <a:rPr lang="en-US" sz="1100" kern="1200" dirty="0">
              <a:latin typeface="Calibri Light" panose="020F0302020204030204"/>
            </a:rPr>
            <a:t>Calculate</a:t>
          </a:r>
          <a:r>
            <a:rPr lang="en-US" sz="1100" kern="1200" dirty="0"/>
            <a:t> % of records of feat in each 10 group on sample D1</a:t>
          </a:r>
          <a:r>
            <a:rPr lang="en-US" sz="1100" kern="1200" dirty="0">
              <a:latin typeface="Calibri Light" panose="020F0302020204030204"/>
            </a:rPr>
            <a:t> &amp; D2</a:t>
          </a:r>
          <a:endParaRPr lang="en-US" sz="1100" kern="1200" dirty="0"/>
        </a:p>
      </dsp:txBody>
      <dsp:txXfrm>
        <a:off x="1759346" y="2351994"/>
        <a:ext cx="5278040" cy="771067"/>
      </dsp:txXfrm>
    </dsp:sp>
    <dsp:sp modelId="{B9EB79A5-0378-47BC-B6B2-8B2FB434D180}">
      <dsp:nvSpPr>
        <dsp:cNvPr id="0" name=""/>
        <dsp:cNvSpPr/>
      </dsp:nvSpPr>
      <dsp:spPr>
        <a:xfrm rot="10800000">
          <a:off x="0" y="1177305"/>
          <a:ext cx="1759346" cy="1186257"/>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70688" rIns="125125" bIns="170688"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Calibri Light" panose="020F0302020204030204"/>
            </a:rPr>
            <a:t>Decile</a:t>
          </a:r>
          <a:endParaRPr lang="en-US" sz="2400" kern="1200" dirty="0"/>
        </a:p>
      </dsp:txBody>
      <dsp:txXfrm rot="-10800000">
        <a:off x="0" y="1177305"/>
        <a:ext cx="1759346" cy="771067"/>
      </dsp:txXfrm>
    </dsp:sp>
    <dsp:sp modelId="{92386F92-5462-4934-A59D-2F584CCBE088}">
      <dsp:nvSpPr>
        <dsp:cNvPr id="0" name=""/>
        <dsp:cNvSpPr/>
      </dsp:nvSpPr>
      <dsp:spPr>
        <a:xfrm>
          <a:off x="1759346" y="1177305"/>
          <a:ext cx="5278040" cy="77106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139700" rIns="107064" bIns="139700" numCol="1" spcCol="1270" anchor="ctr" anchorCtr="0">
          <a:noAutofit/>
        </a:bodyPr>
        <a:lstStyle/>
        <a:p>
          <a:pPr marL="0" lvl="0" indent="0" algn="l" defTabSz="488950" rtl="0">
            <a:lnSpc>
              <a:spcPct val="90000"/>
            </a:lnSpc>
            <a:spcBef>
              <a:spcPct val="0"/>
            </a:spcBef>
            <a:spcAft>
              <a:spcPct val="35000"/>
            </a:spcAft>
            <a:buNone/>
          </a:pPr>
          <a:r>
            <a:rPr lang="en-US" sz="1100" kern="1200" dirty="0"/>
            <a:t>Split the variable feat into 10 groups</a:t>
          </a:r>
        </a:p>
      </dsp:txBody>
      <dsp:txXfrm>
        <a:off x="1759346" y="1177305"/>
        <a:ext cx="5278040" cy="771067"/>
      </dsp:txXfrm>
    </dsp:sp>
    <dsp:sp modelId="{E5B3770E-07EC-4A17-91A1-0726F4CC9786}">
      <dsp:nvSpPr>
        <dsp:cNvPr id="0" name=""/>
        <dsp:cNvSpPr/>
      </dsp:nvSpPr>
      <dsp:spPr>
        <a:xfrm rot="10800000">
          <a:off x="0" y="2617"/>
          <a:ext cx="1759346" cy="1186257"/>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70688" rIns="125125" bIns="170688" numCol="1" spcCol="1270" anchor="ctr" anchorCtr="0">
          <a:noAutofit/>
        </a:bodyPr>
        <a:lstStyle/>
        <a:p>
          <a:pPr marL="0" lvl="0" indent="0" algn="ctr" defTabSz="1066800" rtl="0">
            <a:lnSpc>
              <a:spcPct val="90000"/>
            </a:lnSpc>
            <a:spcBef>
              <a:spcPct val="0"/>
            </a:spcBef>
            <a:spcAft>
              <a:spcPct val="35000"/>
            </a:spcAft>
            <a:buNone/>
          </a:pPr>
          <a:r>
            <a:rPr lang="en-US" sz="2400" kern="1200" dirty="0">
              <a:latin typeface="Calibri Light" panose="020F0302020204030204"/>
            </a:rPr>
            <a:t>Feature sort</a:t>
          </a:r>
          <a:endParaRPr lang="en-US" sz="2400" kern="1200" dirty="0"/>
        </a:p>
      </dsp:txBody>
      <dsp:txXfrm rot="-10800000">
        <a:off x="0" y="2617"/>
        <a:ext cx="1759346" cy="771067"/>
      </dsp:txXfrm>
    </dsp:sp>
    <dsp:sp modelId="{D590376A-0B05-45DB-AF80-97DC0EA0396F}">
      <dsp:nvSpPr>
        <dsp:cNvPr id="0" name=""/>
        <dsp:cNvSpPr/>
      </dsp:nvSpPr>
      <dsp:spPr>
        <a:xfrm>
          <a:off x="1759346" y="2617"/>
          <a:ext cx="5278040" cy="77106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139700" rIns="107064" bIns="139700" numCol="1" spcCol="1270" anchor="ctr" anchorCtr="0">
          <a:noAutofit/>
        </a:bodyPr>
        <a:lstStyle/>
        <a:p>
          <a:pPr marL="0" lvl="0" indent="0" algn="l" defTabSz="488950">
            <a:lnSpc>
              <a:spcPct val="90000"/>
            </a:lnSpc>
            <a:spcBef>
              <a:spcPct val="0"/>
            </a:spcBef>
            <a:spcAft>
              <a:spcPct val="35000"/>
            </a:spcAft>
            <a:buNone/>
          </a:pPr>
          <a:r>
            <a:rPr lang="en-US" sz="1100" kern="1200" dirty="0"/>
            <a:t>Sort values of </a:t>
          </a:r>
          <a:r>
            <a:rPr lang="en-US" sz="1100" kern="1200" dirty="0">
              <a:latin typeface="Calibri Light" panose="020F0302020204030204"/>
            </a:rPr>
            <a:t>feature</a:t>
          </a:r>
          <a:r>
            <a:rPr lang="en-US" sz="1100" kern="1200" dirty="0"/>
            <a:t> for both D1 &amp; D2</a:t>
          </a:r>
        </a:p>
      </dsp:txBody>
      <dsp:txXfrm>
        <a:off x="1759346" y="2617"/>
        <a:ext cx="5278040" cy="77106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04715A-90C9-46B0-ABEF-4B18B2C11694}">
      <dsp:nvSpPr>
        <dsp:cNvPr id="0" name=""/>
        <dsp:cNvSpPr/>
      </dsp:nvSpPr>
      <dsp:spPr>
        <a:xfrm>
          <a:off x="0" y="531"/>
          <a:ext cx="10515600" cy="124293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85DCEB-71B2-413C-9444-4F34D1D13BB5}">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5CEA64-F8E5-43AF-8CDF-47AFA1FCBAFE}">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Consolas"/>
            </a:rPr>
            <a:t>Given two samples, use a ML model to determine the similarity between two samples</a:t>
          </a:r>
        </a:p>
      </dsp:txBody>
      <dsp:txXfrm>
        <a:off x="1435590" y="531"/>
        <a:ext cx="9080009" cy="1242935"/>
      </dsp:txXfrm>
    </dsp:sp>
    <dsp:sp modelId="{D8048421-50F9-4A9D-8B78-7914B460553D}">
      <dsp:nvSpPr>
        <dsp:cNvPr id="0" name=""/>
        <dsp:cNvSpPr/>
      </dsp:nvSpPr>
      <dsp:spPr>
        <a:xfrm>
          <a:off x="0" y="1554201"/>
          <a:ext cx="10515600" cy="1242935"/>
        </a:xfrm>
        <a:prstGeom prst="roundRect">
          <a:avLst>
            <a:gd name="adj" fmla="val 1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F830116E-EE85-42D9-8941-7D9C8D5CFC29}">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5DD1E0-728D-4AF9-A6CE-59E04C69FF4C}">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Consolas"/>
            </a:rPr>
            <a:t>Type: Numerical &amp; categorical</a:t>
          </a:r>
        </a:p>
      </dsp:txBody>
      <dsp:txXfrm>
        <a:off x="1435590" y="1554201"/>
        <a:ext cx="9080009" cy="1242935"/>
      </dsp:txXfrm>
    </dsp:sp>
    <dsp:sp modelId="{53EA3D48-40CF-44EF-BB77-58C01357293A}">
      <dsp:nvSpPr>
        <dsp:cNvPr id="0" name=""/>
        <dsp:cNvSpPr/>
      </dsp:nvSpPr>
      <dsp:spPr>
        <a:xfrm>
          <a:off x="0" y="3107870"/>
          <a:ext cx="10515600" cy="1242935"/>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274A081E-60C3-4C33-8985-745E78A9483C}">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428DF1-AA31-4634-A02F-A104DB4D86DA}">
      <dsp:nvSpPr>
        <dsp:cNvPr id="0" name=""/>
        <dsp:cNvSpPr/>
      </dsp:nvSpPr>
      <dsp:spPr>
        <a:xfrm>
          <a:off x="1435590" y="3107870"/>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rtl="0">
            <a:lnSpc>
              <a:spcPct val="100000"/>
            </a:lnSpc>
            <a:spcBef>
              <a:spcPct val="0"/>
            </a:spcBef>
            <a:spcAft>
              <a:spcPct val="35000"/>
            </a:spcAft>
            <a:buNone/>
          </a:pPr>
          <a:r>
            <a:rPr lang="en-US" sz="2500" kern="1200" dirty="0">
              <a:latin typeface="Consolas"/>
            </a:rPr>
            <a:t>Interpretation: </a:t>
          </a:r>
        </a:p>
      </dsp:txBody>
      <dsp:txXfrm>
        <a:off x="1435590" y="3107870"/>
        <a:ext cx="4732020" cy="1242935"/>
      </dsp:txXfrm>
    </dsp:sp>
    <dsp:sp modelId="{93E72762-D6DA-4EDB-849E-0F185AF8A237}">
      <dsp:nvSpPr>
        <dsp:cNvPr id="0" name=""/>
        <dsp:cNvSpPr/>
      </dsp:nvSpPr>
      <dsp:spPr>
        <a:xfrm>
          <a:off x="6167610" y="3107870"/>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Consolas"/>
            </a:rPr>
            <a:t>Train the classifier and predict the differences, if the model has high AUC (&gt;0.9), it implies the distribution is significantly different </a:t>
          </a:r>
        </a:p>
      </dsp:txBody>
      <dsp:txXfrm>
        <a:off x="6167610" y="3107870"/>
        <a:ext cx="4347989" cy="124293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D0FF3A-9756-460A-8383-20ADD2845220}">
      <dsp:nvSpPr>
        <dsp:cNvPr id="0" name=""/>
        <dsp:cNvSpPr/>
      </dsp:nvSpPr>
      <dsp:spPr>
        <a:xfrm>
          <a:off x="0" y="1805"/>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E4B39B-88E7-4D1C-B234-8D0B15F58A53}">
      <dsp:nvSpPr>
        <dsp:cNvPr id="0" name=""/>
        <dsp:cNvSpPr/>
      </dsp:nvSpPr>
      <dsp:spPr>
        <a:xfrm>
          <a:off x="276881" y="207750"/>
          <a:ext cx="503420" cy="503420"/>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FB8469-5F69-44FD-A80B-661D8FFB22C8}">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just" defTabSz="977900" rtl="0">
            <a:lnSpc>
              <a:spcPct val="100000"/>
            </a:lnSpc>
            <a:spcBef>
              <a:spcPct val="0"/>
            </a:spcBef>
            <a:spcAft>
              <a:spcPct val="35000"/>
            </a:spcAft>
            <a:buNone/>
          </a:pPr>
          <a:r>
            <a:rPr lang="en-US" sz="2200" kern="1200" dirty="0"/>
            <a:t>Measures how much earth (probability density) needs to be moved and how far to transform one distribution to another.</a:t>
          </a:r>
        </a:p>
      </dsp:txBody>
      <dsp:txXfrm>
        <a:off x="1057183" y="1805"/>
        <a:ext cx="9458416" cy="915310"/>
      </dsp:txXfrm>
    </dsp:sp>
    <dsp:sp modelId="{4704715A-90C9-46B0-ABEF-4B18B2C11694}">
      <dsp:nvSpPr>
        <dsp:cNvPr id="0" name=""/>
        <dsp:cNvSpPr/>
      </dsp:nvSpPr>
      <dsp:spPr>
        <a:xfrm>
          <a:off x="0" y="1145944"/>
          <a:ext cx="10515600" cy="915310"/>
        </a:xfrm>
        <a:prstGeom prst="roundRect">
          <a:avLst>
            <a:gd name="adj" fmla="val 1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dsp:style>
    </dsp:sp>
    <dsp:sp modelId="{B085DCEB-71B2-413C-9444-4F34D1D13BB5}">
      <dsp:nvSpPr>
        <dsp:cNvPr id="0" name=""/>
        <dsp:cNvSpPr/>
      </dsp:nvSpPr>
      <dsp:spPr>
        <a:xfrm>
          <a:off x="276881" y="1351889"/>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5CEA64-F8E5-43AF-8CDF-47AFA1FCBAFE}">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just" defTabSz="977900">
            <a:lnSpc>
              <a:spcPct val="100000"/>
            </a:lnSpc>
            <a:spcBef>
              <a:spcPct val="0"/>
            </a:spcBef>
            <a:spcAft>
              <a:spcPct val="35000"/>
            </a:spcAft>
            <a:buNone/>
          </a:pPr>
          <a:r>
            <a:rPr lang="en-US" sz="2200" kern="1200" dirty="0"/>
            <a:t>Also, known as Earth Mover’s distance</a:t>
          </a:r>
        </a:p>
      </dsp:txBody>
      <dsp:txXfrm>
        <a:off x="1057183" y="1145944"/>
        <a:ext cx="9458416" cy="915310"/>
      </dsp:txXfrm>
    </dsp:sp>
    <dsp:sp modelId="{D8048421-50F9-4A9D-8B78-7914B460553D}">
      <dsp:nvSpPr>
        <dsp:cNvPr id="0" name=""/>
        <dsp:cNvSpPr/>
      </dsp:nvSpPr>
      <dsp:spPr>
        <a:xfrm>
          <a:off x="0" y="2290082"/>
          <a:ext cx="10515600" cy="915310"/>
        </a:xfrm>
        <a:prstGeom prst="roundRect">
          <a:avLst>
            <a:gd name="adj" fmla="val 1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dsp:style>
    </dsp:sp>
    <dsp:sp modelId="{F830116E-EE85-42D9-8941-7D9C8D5CFC29}">
      <dsp:nvSpPr>
        <dsp:cNvPr id="0" name=""/>
        <dsp:cNvSpPr/>
      </dsp:nvSpPr>
      <dsp:spPr>
        <a:xfrm>
          <a:off x="276881" y="2496027"/>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5DD1E0-728D-4AF9-A6CE-59E04C69FF4C}">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Consolas"/>
            </a:rPr>
            <a:t>Type: Numerical</a:t>
          </a:r>
        </a:p>
      </dsp:txBody>
      <dsp:txXfrm>
        <a:off x="1057183" y="2290082"/>
        <a:ext cx="9458416" cy="915310"/>
      </dsp:txXfrm>
    </dsp:sp>
    <dsp:sp modelId="{53EA3D48-40CF-44EF-BB77-58C01357293A}">
      <dsp:nvSpPr>
        <dsp:cNvPr id="0" name=""/>
        <dsp:cNvSpPr/>
      </dsp:nvSpPr>
      <dsp:spPr>
        <a:xfrm>
          <a:off x="0" y="3434221"/>
          <a:ext cx="10515600" cy="915310"/>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274A081E-60C3-4C33-8985-745E78A9483C}">
      <dsp:nvSpPr>
        <dsp:cNvPr id="0" name=""/>
        <dsp:cNvSpPr/>
      </dsp:nvSpPr>
      <dsp:spPr>
        <a:xfrm>
          <a:off x="276881" y="3640166"/>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428DF1-AA31-4634-A02F-A104DB4D86DA}">
      <dsp:nvSpPr>
        <dsp:cNvPr id="0" name=""/>
        <dsp:cNvSpPr/>
      </dsp:nvSpPr>
      <dsp:spPr>
        <a:xfrm>
          <a:off x="1057183" y="3434221"/>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Consolas"/>
            </a:rPr>
            <a:t>Interpretation: </a:t>
          </a:r>
        </a:p>
      </dsp:txBody>
      <dsp:txXfrm>
        <a:off x="1057183" y="3434221"/>
        <a:ext cx="4732020" cy="915310"/>
      </dsp:txXfrm>
    </dsp:sp>
    <dsp:sp modelId="{93E72762-D6DA-4EDB-849E-0F185AF8A237}">
      <dsp:nvSpPr>
        <dsp:cNvPr id="0" name=""/>
        <dsp:cNvSpPr/>
      </dsp:nvSpPr>
      <dsp:spPr>
        <a:xfrm>
          <a:off x="5789203" y="3434221"/>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rtl="0">
            <a:lnSpc>
              <a:spcPct val="100000"/>
            </a:lnSpc>
            <a:spcBef>
              <a:spcPct val="0"/>
            </a:spcBef>
            <a:spcAft>
              <a:spcPct val="35000"/>
            </a:spcAft>
            <a:buNone/>
          </a:pPr>
          <a:r>
            <a:rPr lang="en-US" sz="1800" kern="1200" dirty="0">
              <a:latin typeface="Consolas"/>
            </a:rPr>
            <a:t>Feature values</a:t>
          </a:r>
          <a:endParaRPr lang="en-US" sz="1800" kern="1200" dirty="0"/>
        </a:p>
      </dsp:txBody>
      <dsp:txXfrm>
        <a:off x="5789203" y="3434221"/>
        <a:ext cx="4726396" cy="9153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C86DF-1180-48EA-911C-9AD5D5D8B07B}">
      <dsp:nvSpPr>
        <dsp:cNvPr id="0" name=""/>
        <dsp:cNvSpPr/>
      </dsp:nvSpPr>
      <dsp:spPr>
        <a:xfrm>
          <a:off x="788669" y="0"/>
          <a:ext cx="8938260" cy="4352544"/>
        </a:xfrm>
        <a:prstGeom prst="rightArrow">
          <a:avLst/>
        </a:prstGeom>
        <a:solidFill>
          <a:schemeClr val="accent2">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1CDA518E-757C-47C5-905E-483F683B9916}">
      <dsp:nvSpPr>
        <dsp:cNvPr id="0" name=""/>
        <dsp:cNvSpPr/>
      </dsp:nvSpPr>
      <dsp:spPr>
        <a:xfrm>
          <a:off x="4180" y="1305763"/>
          <a:ext cx="1993005" cy="1741017"/>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dirty="0">
              <a:latin typeface="Calibri Light" panose="020F0302020204030204"/>
            </a:rPr>
            <a:t>Human only</a:t>
          </a:r>
          <a:endParaRPr lang="en-US" sz="2700" kern="1200" dirty="0"/>
        </a:p>
      </dsp:txBody>
      <dsp:txXfrm>
        <a:off x="89169" y="1390752"/>
        <a:ext cx="1823027" cy="1571039"/>
      </dsp:txXfrm>
    </dsp:sp>
    <dsp:sp modelId="{1A132E88-4B5F-4593-88BF-4576B1189BD1}">
      <dsp:nvSpPr>
        <dsp:cNvPr id="0" name=""/>
        <dsp:cNvSpPr/>
      </dsp:nvSpPr>
      <dsp:spPr>
        <a:xfrm>
          <a:off x="2132738" y="1305763"/>
          <a:ext cx="1993005" cy="1741017"/>
        </a:xfrm>
        <a:prstGeom prst="roundRect">
          <a:avLst/>
        </a:prstGeom>
        <a:solidFill>
          <a:schemeClr val="accent2">
            <a:hueOff val="-363841"/>
            <a:satOff val="-20982"/>
            <a:lumOff val="215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Calibri Light" panose="020F0302020204030204"/>
            </a:rPr>
            <a:t>Shadow</a:t>
          </a:r>
          <a:endParaRPr lang="en-US" sz="2700" kern="1200" dirty="0"/>
        </a:p>
      </dsp:txBody>
      <dsp:txXfrm>
        <a:off x="2217727" y="1390752"/>
        <a:ext cx="1823027" cy="1571039"/>
      </dsp:txXfrm>
    </dsp:sp>
    <dsp:sp modelId="{5275D14E-DAA2-4657-A917-F4C55C43DF3F}">
      <dsp:nvSpPr>
        <dsp:cNvPr id="0" name=""/>
        <dsp:cNvSpPr/>
      </dsp:nvSpPr>
      <dsp:spPr>
        <a:xfrm>
          <a:off x="4261297" y="1305763"/>
          <a:ext cx="1993005" cy="1741017"/>
        </a:xfrm>
        <a:prstGeom prst="roundRect">
          <a:avLst/>
        </a:prstGeom>
        <a:solidFill>
          <a:schemeClr val="accent2">
            <a:hueOff val="-727682"/>
            <a:satOff val="-41964"/>
            <a:lumOff val="431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dirty="0">
              <a:latin typeface="Calibri Light" panose="020F0302020204030204"/>
            </a:rPr>
            <a:t>AI Assistance</a:t>
          </a:r>
          <a:endParaRPr lang="en-US" sz="2700" kern="1200" dirty="0"/>
        </a:p>
      </dsp:txBody>
      <dsp:txXfrm>
        <a:off x="4346286" y="1390752"/>
        <a:ext cx="1823027" cy="1571039"/>
      </dsp:txXfrm>
    </dsp:sp>
    <dsp:sp modelId="{08E1B818-3B16-4188-8C1D-B4CB127B5DE7}">
      <dsp:nvSpPr>
        <dsp:cNvPr id="0" name=""/>
        <dsp:cNvSpPr/>
      </dsp:nvSpPr>
      <dsp:spPr>
        <a:xfrm>
          <a:off x="6389855" y="1305763"/>
          <a:ext cx="1993005" cy="1741017"/>
        </a:xfrm>
        <a:prstGeom prst="roundRect">
          <a:avLst/>
        </a:prstGeom>
        <a:solidFill>
          <a:schemeClr val="accent2">
            <a:hueOff val="-1091522"/>
            <a:satOff val="-62946"/>
            <a:lumOff val="647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dirty="0">
              <a:latin typeface="Calibri Light" panose="020F0302020204030204"/>
            </a:rPr>
            <a:t>Partially AI Driven</a:t>
          </a:r>
        </a:p>
      </dsp:txBody>
      <dsp:txXfrm>
        <a:off x="6474844" y="1390752"/>
        <a:ext cx="1823027" cy="1571039"/>
      </dsp:txXfrm>
    </dsp:sp>
    <dsp:sp modelId="{03D10DF4-E5A7-4AE6-9455-AB06A2AF38E1}">
      <dsp:nvSpPr>
        <dsp:cNvPr id="0" name=""/>
        <dsp:cNvSpPr/>
      </dsp:nvSpPr>
      <dsp:spPr>
        <a:xfrm>
          <a:off x="8518413" y="1305763"/>
          <a:ext cx="1993005" cy="1741017"/>
        </a:xfrm>
        <a:prstGeom prst="roundRect">
          <a:avLst/>
        </a:prstGeom>
        <a:solidFill>
          <a:schemeClr val="accent2">
            <a:hueOff val="-1455363"/>
            <a:satOff val="-83928"/>
            <a:lumOff val="862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dirty="0">
              <a:latin typeface="Calibri Light" panose="020F0302020204030204"/>
            </a:rPr>
            <a:t>Completely AI Driven</a:t>
          </a:r>
        </a:p>
      </dsp:txBody>
      <dsp:txXfrm>
        <a:off x="8603402" y="1390752"/>
        <a:ext cx="1823027" cy="157103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98AB81-F50C-4463-A1C1-DFB9FF345DD3}">
      <dsp:nvSpPr>
        <dsp:cNvPr id="0" name=""/>
        <dsp:cNvSpPr/>
      </dsp:nvSpPr>
      <dsp:spPr>
        <a:xfrm>
          <a:off x="4060165" y="1349"/>
          <a:ext cx="6090248" cy="1070652"/>
        </a:xfrm>
        <a:prstGeom prst="rightArrow">
          <a:avLst>
            <a:gd name="adj1" fmla="val 75000"/>
            <a:gd name="adj2" fmla="val 50000"/>
          </a:avLst>
        </a:prstGeom>
        <a:solidFill>
          <a:schemeClr val="accent5">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a:latin typeface="Calibri Light" panose="020F0302020204030204"/>
            </a:rPr>
            <a:t>Open source data</a:t>
          </a:r>
          <a:endParaRPr lang="en-US" sz="2500" kern="1200" dirty="0"/>
        </a:p>
        <a:p>
          <a:pPr marL="228600" lvl="1" indent="-228600" algn="l" defTabSz="1111250" rtl="0">
            <a:lnSpc>
              <a:spcPct val="90000"/>
            </a:lnSpc>
            <a:spcBef>
              <a:spcPct val="0"/>
            </a:spcBef>
            <a:spcAft>
              <a:spcPct val="15000"/>
            </a:spcAft>
            <a:buChar char="•"/>
          </a:pPr>
          <a:r>
            <a:rPr lang="en-US" sz="2500" kern="1200" dirty="0">
              <a:latin typeface="Calibri Light" panose="020F0302020204030204"/>
            </a:rPr>
            <a:t>Quality data over more data</a:t>
          </a:r>
          <a:endParaRPr lang="en-US" sz="2500" kern="1200" dirty="0"/>
        </a:p>
      </dsp:txBody>
      <dsp:txXfrm>
        <a:off x="4060165" y="135181"/>
        <a:ext cx="5688754" cy="802989"/>
      </dsp:txXfrm>
    </dsp:sp>
    <dsp:sp modelId="{36A804BC-674E-4006-AACE-B66AED955204}">
      <dsp:nvSpPr>
        <dsp:cNvPr id="0" name=""/>
        <dsp:cNvSpPr/>
      </dsp:nvSpPr>
      <dsp:spPr>
        <a:xfrm>
          <a:off x="0" y="1349"/>
          <a:ext cx="4060165" cy="1070652"/>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rtl="0">
            <a:lnSpc>
              <a:spcPct val="90000"/>
            </a:lnSpc>
            <a:spcBef>
              <a:spcPct val="0"/>
            </a:spcBef>
            <a:spcAft>
              <a:spcPct val="35000"/>
            </a:spcAft>
            <a:buNone/>
          </a:pPr>
          <a:r>
            <a:rPr lang="en-US" sz="5400" kern="1200" dirty="0">
              <a:latin typeface="Calibri Light" panose="020F0302020204030204"/>
            </a:rPr>
            <a:t>Data Centric</a:t>
          </a:r>
          <a:endParaRPr lang="en-US" sz="5400" kern="1200" dirty="0"/>
        </a:p>
      </dsp:txBody>
      <dsp:txXfrm>
        <a:off x="52265" y="53614"/>
        <a:ext cx="3955635" cy="966122"/>
      </dsp:txXfrm>
    </dsp:sp>
    <dsp:sp modelId="{04558EB5-9C09-458B-8016-A052F96A7E6D}">
      <dsp:nvSpPr>
        <dsp:cNvPr id="0" name=""/>
        <dsp:cNvSpPr/>
      </dsp:nvSpPr>
      <dsp:spPr>
        <a:xfrm>
          <a:off x="4060165" y="1179067"/>
          <a:ext cx="6090248" cy="1070652"/>
        </a:xfrm>
        <a:prstGeom prst="rightArrow">
          <a:avLst>
            <a:gd name="adj1" fmla="val 75000"/>
            <a:gd name="adj2" fmla="val 50000"/>
          </a:avLst>
        </a:prstGeom>
        <a:solidFill>
          <a:schemeClr val="accent5">
            <a:tint val="40000"/>
            <a:alpha val="90000"/>
            <a:hueOff val="-2246587"/>
            <a:satOff val="-7611"/>
            <a:lumOff val="-976"/>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a:latin typeface="Calibri Light" panose="020F0302020204030204"/>
            </a:rPr>
            <a:t>Identify state of art models</a:t>
          </a:r>
          <a:endParaRPr lang="en-US" sz="2500" kern="1200" dirty="0"/>
        </a:p>
        <a:p>
          <a:pPr marL="228600" lvl="1" indent="-228600" algn="l" defTabSz="1111250" rtl="0">
            <a:lnSpc>
              <a:spcPct val="90000"/>
            </a:lnSpc>
            <a:spcBef>
              <a:spcPct val="0"/>
            </a:spcBef>
            <a:spcAft>
              <a:spcPct val="15000"/>
            </a:spcAft>
            <a:buChar char="•"/>
          </a:pPr>
          <a:r>
            <a:rPr lang="en-US" sz="2500" kern="1200" dirty="0">
              <a:latin typeface="Calibri Light" panose="020F0302020204030204"/>
            </a:rPr>
            <a:t>Human level metrics</a:t>
          </a:r>
          <a:endParaRPr lang="en-US" sz="2500" kern="1200" dirty="0"/>
        </a:p>
      </dsp:txBody>
      <dsp:txXfrm>
        <a:off x="4060165" y="1312899"/>
        <a:ext cx="5688754" cy="802989"/>
      </dsp:txXfrm>
    </dsp:sp>
    <dsp:sp modelId="{D9F195DB-BE17-4137-A221-D6A55DE7957B}">
      <dsp:nvSpPr>
        <dsp:cNvPr id="0" name=""/>
        <dsp:cNvSpPr/>
      </dsp:nvSpPr>
      <dsp:spPr>
        <a:xfrm>
          <a:off x="0" y="1179067"/>
          <a:ext cx="4060165" cy="1070652"/>
        </a:xfrm>
        <a:prstGeom prst="roundRect">
          <a:avLst/>
        </a:prstGeom>
        <a:solidFill>
          <a:schemeClr val="accent5">
            <a:hueOff val="-2252848"/>
            <a:satOff val="-5806"/>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US" sz="5400" kern="1200" dirty="0">
              <a:latin typeface="Calibri Light" panose="020F0302020204030204"/>
            </a:rPr>
            <a:t>Baseline</a:t>
          </a:r>
          <a:endParaRPr lang="en-US" sz="5400" kern="1200" dirty="0"/>
        </a:p>
      </dsp:txBody>
      <dsp:txXfrm>
        <a:off x="52265" y="1231332"/>
        <a:ext cx="3955635" cy="966122"/>
      </dsp:txXfrm>
    </dsp:sp>
    <dsp:sp modelId="{737B4877-8EA2-416D-A50E-E181930D66C4}">
      <dsp:nvSpPr>
        <dsp:cNvPr id="0" name=""/>
        <dsp:cNvSpPr/>
      </dsp:nvSpPr>
      <dsp:spPr>
        <a:xfrm>
          <a:off x="4060165" y="2356785"/>
          <a:ext cx="6090248" cy="1070652"/>
        </a:xfrm>
        <a:prstGeom prst="rightArrow">
          <a:avLst>
            <a:gd name="adj1" fmla="val 75000"/>
            <a:gd name="adj2" fmla="val 50000"/>
          </a:avLst>
        </a:prstGeom>
        <a:solidFill>
          <a:schemeClr val="accent5">
            <a:tint val="40000"/>
            <a:alpha val="90000"/>
            <a:hueOff val="-4493175"/>
            <a:satOff val="-15221"/>
            <a:lumOff val="-1952"/>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a:latin typeface="Calibri Light" panose="020F0302020204030204"/>
            </a:rPr>
            <a:t>Simple deployable model</a:t>
          </a:r>
        </a:p>
        <a:p>
          <a:pPr marL="228600" lvl="1" indent="-228600" algn="l" defTabSz="1111250" rtl="0">
            <a:lnSpc>
              <a:spcPct val="90000"/>
            </a:lnSpc>
            <a:spcBef>
              <a:spcPct val="0"/>
            </a:spcBef>
            <a:spcAft>
              <a:spcPct val="15000"/>
            </a:spcAft>
            <a:buChar char="•"/>
          </a:pPr>
          <a:r>
            <a:rPr lang="en-US" sz="2500" kern="1200" dirty="0">
              <a:latin typeface="Calibri Light" panose="020F0302020204030204"/>
            </a:rPr>
            <a:t>Intuitive features</a:t>
          </a:r>
        </a:p>
      </dsp:txBody>
      <dsp:txXfrm>
        <a:off x="4060165" y="2490617"/>
        <a:ext cx="5688754" cy="802989"/>
      </dsp:txXfrm>
    </dsp:sp>
    <dsp:sp modelId="{5CF6899F-96ED-4528-97CC-2F75F04B265E}">
      <dsp:nvSpPr>
        <dsp:cNvPr id="0" name=""/>
        <dsp:cNvSpPr/>
      </dsp:nvSpPr>
      <dsp:spPr>
        <a:xfrm>
          <a:off x="0" y="2356785"/>
          <a:ext cx="4060165" cy="1070652"/>
        </a:xfrm>
        <a:prstGeom prst="roundRect">
          <a:avLst/>
        </a:prstGeom>
        <a:solidFill>
          <a:schemeClr val="accent5">
            <a:hueOff val="-4505695"/>
            <a:satOff val="-11613"/>
            <a:lumOff val="-784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US" sz="5400" kern="1200" dirty="0">
              <a:latin typeface="Calibri Light" panose="020F0302020204030204"/>
            </a:rPr>
            <a:t>Model</a:t>
          </a:r>
        </a:p>
      </dsp:txBody>
      <dsp:txXfrm>
        <a:off x="52265" y="2409050"/>
        <a:ext cx="3955635" cy="966122"/>
      </dsp:txXfrm>
    </dsp:sp>
    <dsp:sp modelId="{100BC067-0CB4-4873-AF8F-D107770CC44C}">
      <dsp:nvSpPr>
        <dsp:cNvPr id="0" name=""/>
        <dsp:cNvSpPr/>
      </dsp:nvSpPr>
      <dsp:spPr>
        <a:xfrm>
          <a:off x="4060165" y="3534502"/>
          <a:ext cx="6090248" cy="1070652"/>
        </a:xfrm>
        <a:prstGeom prst="rightArrow">
          <a:avLst>
            <a:gd name="adj1" fmla="val 75000"/>
            <a:gd name="adj2" fmla="val 50000"/>
          </a:avLst>
        </a:prstGeom>
        <a:solidFill>
          <a:schemeClr val="accent5">
            <a:tint val="40000"/>
            <a:alpha val="90000"/>
            <a:hueOff val="-6739762"/>
            <a:satOff val="-22832"/>
            <a:lumOff val="-2928"/>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latin typeface="Calibri Light" panose="020F0302020204030204"/>
            </a:rPr>
            <a:t>Pipelines</a:t>
          </a:r>
        </a:p>
        <a:p>
          <a:pPr marL="228600" lvl="1" indent="-228600" algn="l" defTabSz="1111250">
            <a:lnSpc>
              <a:spcPct val="90000"/>
            </a:lnSpc>
            <a:spcBef>
              <a:spcPct val="0"/>
            </a:spcBef>
            <a:spcAft>
              <a:spcPct val="15000"/>
            </a:spcAft>
            <a:buChar char="•"/>
          </a:pPr>
          <a:r>
            <a:rPr lang="en-US" sz="2500" kern="1200" dirty="0">
              <a:latin typeface="Calibri Light" panose="020F0302020204030204"/>
            </a:rPr>
            <a:t>Inference</a:t>
          </a:r>
        </a:p>
      </dsp:txBody>
      <dsp:txXfrm>
        <a:off x="4060165" y="3668334"/>
        <a:ext cx="5688754" cy="802989"/>
      </dsp:txXfrm>
    </dsp:sp>
    <dsp:sp modelId="{6012E0D4-1B23-406C-AB4A-5BEE6F11E3A2}">
      <dsp:nvSpPr>
        <dsp:cNvPr id="0" name=""/>
        <dsp:cNvSpPr/>
      </dsp:nvSpPr>
      <dsp:spPr>
        <a:xfrm>
          <a:off x="0" y="3534502"/>
          <a:ext cx="4060165" cy="1070652"/>
        </a:xfrm>
        <a:prstGeom prst="roundRect">
          <a:avLst/>
        </a:prstGeom>
        <a:solidFill>
          <a:schemeClr val="accent5">
            <a:hueOff val="-6758543"/>
            <a:satOff val="-17419"/>
            <a:lumOff val="-1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US" sz="5400" kern="1200" dirty="0">
              <a:latin typeface="Calibri Light" panose="020F0302020204030204"/>
            </a:rPr>
            <a:t>Refresh</a:t>
          </a:r>
        </a:p>
      </dsp:txBody>
      <dsp:txXfrm>
        <a:off x="52265" y="3586767"/>
        <a:ext cx="3955635" cy="9661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C3670D-6A7B-4392-A4D5-FAE90F933125}">
      <dsp:nvSpPr>
        <dsp:cNvPr id="0" name=""/>
        <dsp:cNvSpPr/>
      </dsp:nvSpPr>
      <dsp:spPr>
        <a:xfrm rot="16200000">
          <a:off x="1093469" y="1988747"/>
          <a:ext cx="562729" cy="1649801"/>
        </a:xfrm>
        <a:prstGeom prst="round2Same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1">
          <a:noAutofit/>
        </a:bodyPr>
        <a:lstStyle/>
        <a:p>
          <a:pPr marL="0" lvl="0" indent="0" algn="ctr" defTabSz="755650">
            <a:lnSpc>
              <a:spcPct val="90000"/>
            </a:lnSpc>
            <a:spcBef>
              <a:spcPct val="0"/>
            </a:spcBef>
            <a:spcAft>
              <a:spcPct val="35000"/>
            </a:spcAft>
            <a:buNone/>
          </a:pPr>
          <a:r>
            <a:rPr lang="en-US" sz="1700" kern="1200" dirty="0">
              <a:latin typeface="Calibri Light" panose="020F0302020204030204"/>
            </a:rPr>
            <a:t>1950</a:t>
          </a:r>
          <a:endParaRPr lang="en-US" sz="1700" kern="1200" dirty="0"/>
        </a:p>
      </dsp:txBody>
      <dsp:txXfrm rot="5400000">
        <a:off x="577403" y="2559753"/>
        <a:ext cx="1622331" cy="507789"/>
      </dsp:txXfrm>
    </dsp:sp>
    <dsp:sp modelId="{1F04AEB0-F37A-47CD-A388-1B320107BAF3}">
      <dsp:nvSpPr>
        <dsp:cNvPr id="0" name=""/>
        <dsp:cNvSpPr/>
      </dsp:nvSpPr>
      <dsp:spPr>
        <a:xfrm>
          <a:off x="0" y="0"/>
          <a:ext cx="2749669" cy="1969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9540" numCol="1" spcCol="1270" anchor="b" anchorCtr="1">
          <a:noAutofit/>
        </a:bodyPr>
        <a:lstStyle/>
        <a:p>
          <a:pPr marL="0" lvl="0" indent="0" algn="ctr" defTabSz="755650">
            <a:lnSpc>
              <a:spcPct val="90000"/>
            </a:lnSpc>
            <a:spcBef>
              <a:spcPct val="0"/>
            </a:spcBef>
            <a:spcAft>
              <a:spcPct val="35000"/>
            </a:spcAft>
            <a:buNone/>
          </a:pPr>
          <a:endParaRPr lang="en-US" sz="1700" kern="1200"/>
        </a:p>
      </dsp:txBody>
      <dsp:txXfrm>
        <a:off x="0" y="0"/>
        <a:ext cx="2749669" cy="1969553"/>
      </dsp:txXfrm>
    </dsp:sp>
    <dsp:sp modelId="{1C2E9DFA-19D6-493C-BEC8-F4ADC6B39576}">
      <dsp:nvSpPr>
        <dsp:cNvPr id="0" name=""/>
        <dsp:cNvSpPr/>
      </dsp:nvSpPr>
      <dsp:spPr>
        <a:xfrm>
          <a:off x="1374834" y="2082099"/>
          <a:ext cx="0" cy="450183"/>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D20EC65-4AC4-40D7-A83D-8260C0028F8B}">
      <dsp:nvSpPr>
        <dsp:cNvPr id="0" name=""/>
        <dsp:cNvSpPr/>
      </dsp:nvSpPr>
      <dsp:spPr>
        <a:xfrm>
          <a:off x="1318561" y="1969553"/>
          <a:ext cx="112545" cy="11254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51278A-BAC6-48D2-91CB-2D62E53F01CF}">
      <dsp:nvSpPr>
        <dsp:cNvPr id="0" name=""/>
        <dsp:cNvSpPr/>
      </dsp:nvSpPr>
      <dsp:spPr>
        <a:xfrm>
          <a:off x="2199735" y="2532283"/>
          <a:ext cx="1649801" cy="562729"/>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1">
          <a:noAutofit/>
        </a:bodyPr>
        <a:lstStyle/>
        <a:p>
          <a:pPr marL="0" lvl="0" indent="0" algn="ctr" defTabSz="755650">
            <a:lnSpc>
              <a:spcPct val="90000"/>
            </a:lnSpc>
            <a:spcBef>
              <a:spcPct val="0"/>
            </a:spcBef>
            <a:spcAft>
              <a:spcPct val="35000"/>
            </a:spcAft>
            <a:buNone/>
          </a:pPr>
          <a:r>
            <a:rPr lang="en-US" sz="1700" kern="1200" dirty="0"/>
            <a:t>1955</a:t>
          </a:r>
        </a:p>
      </dsp:txBody>
      <dsp:txXfrm>
        <a:off x="2199735" y="2532283"/>
        <a:ext cx="1649801" cy="562729"/>
      </dsp:txXfrm>
    </dsp:sp>
    <dsp:sp modelId="{C873C25C-3549-4533-9C01-0EE7D7358DCB}">
      <dsp:nvSpPr>
        <dsp:cNvPr id="0" name=""/>
        <dsp:cNvSpPr/>
      </dsp:nvSpPr>
      <dsp:spPr>
        <a:xfrm>
          <a:off x="1649801" y="3657743"/>
          <a:ext cx="2749669" cy="1969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9540" rIns="0" bIns="0" numCol="1" spcCol="1270" anchor="t" anchorCtr="1">
          <a:noAutofit/>
        </a:bodyPr>
        <a:lstStyle/>
        <a:p>
          <a:pPr marL="0" lvl="0" indent="0" algn="ctr" defTabSz="755650">
            <a:lnSpc>
              <a:spcPct val="90000"/>
            </a:lnSpc>
            <a:spcBef>
              <a:spcPct val="0"/>
            </a:spcBef>
            <a:spcAft>
              <a:spcPct val="35000"/>
            </a:spcAft>
            <a:buNone/>
          </a:pPr>
          <a:endParaRPr lang="en-US" sz="1700" kern="1200"/>
        </a:p>
      </dsp:txBody>
      <dsp:txXfrm>
        <a:off x="1649801" y="3657743"/>
        <a:ext cx="2749669" cy="1969553"/>
      </dsp:txXfrm>
    </dsp:sp>
    <dsp:sp modelId="{F5A78644-36F1-47FF-B4E5-D0BA77BBA77B}">
      <dsp:nvSpPr>
        <dsp:cNvPr id="0" name=""/>
        <dsp:cNvSpPr/>
      </dsp:nvSpPr>
      <dsp:spPr>
        <a:xfrm>
          <a:off x="3024636" y="3095013"/>
          <a:ext cx="0" cy="450183"/>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36FBE4E-25D4-4422-90F2-3BA30441E06E}">
      <dsp:nvSpPr>
        <dsp:cNvPr id="0" name=""/>
        <dsp:cNvSpPr/>
      </dsp:nvSpPr>
      <dsp:spPr>
        <a:xfrm>
          <a:off x="2968363" y="3545197"/>
          <a:ext cx="112545" cy="11254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5C84DC-9318-43FD-9D58-5D0E49D798E8}">
      <dsp:nvSpPr>
        <dsp:cNvPr id="0" name=""/>
        <dsp:cNvSpPr/>
      </dsp:nvSpPr>
      <dsp:spPr>
        <a:xfrm>
          <a:off x="3849537" y="2532283"/>
          <a:ext cx="1649801" cy="562729"/>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1">
          <a:noAutofit/>
        </a:bodyPr>
        <a:lstStyle/>
        <a:p>
          <a:pPr marL="0" lvl="0" indent="0" algn="ctr" defTabSz="755650">
            <a:lnSpc>
              <a:spcPct val="90000"/>
            </a:lnSpc>
            <a:spcBef>
              <a:spcPct val="0"/>
            </a:spcBef>
            <a:spcAft>
              <a:spcPct val="35000"/>
            </a:spcAft>
            <a:buNone/>
          </a:pPr>
          <a:r>
            <a:rPr lang="en-US" sz="1700" kern="1200" dirty="0"/>
            <a:t>1964</a:t>
          </a:r>
        </a:p>
      </dsp:txBody>
      <dsp:txXfrm>
        <a:off x="3849537" y="2532283"/>
        <a:ext cx="1649801" cy="562729"/>
      </dsp:txXfrm>
    </dsp:sp>
    <dsp:sp modelId="{AE99AEDB-5932-49B2-877C-89A027F0309A}">
      <dsp:nvSpPr>
        <dsp:cNvPr id="0" name=""/>
        <dsp:cNvSpPr/>
      </dsp:nvSpPr>
      <dsp:spPr>
        <a:xfrm>
          <a:off x="3299603" y="0"/>
          <a:ext cx="2749669" cy="1969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9540" numCol="1" spcCol="1270" anchor="b" anchorCtr="1">
          <a:noAutofit/>
        </a:bodyPr>
        <a:lstStyle/>
        <a:p>
          <a:pPr marL="0" lvl="0" indent="0" algn="ctr" defTabSz="755650">
            <a:lnSpc>
              <a:spcPct val="90000"/>
            </a:lnSpc>
            <a:spcBef>
              <a:spcPct val="0"/>
            </a:spcBef>
            <a:spcAft>
              <a:spcPct val="35000"/>
            </a:spcAft>
            <a:buNone/>
          </a:pPr>
          <a:endParaRPr lang="en-US" sz="1700" kern="1200"/>
        </a:p>
      </dsp:txBody>
      <dsp:txXfrm>
        <a:off x="3299603" y="0"/>
        <a:ext cx="2749669" cy="1969553"/>
      </dsp:txXfrm>
    </dsp:sp>
    <dsp:sp modelId="{8E8517E3-3969-4F1E-B472-F026A61C52D7}">
      <dsp:nvSpPr>
        <dsp:cNvPr id="0" name=""/>
        <dsp:cNvSpPr/>
      </dsp:nvSpPr>
      <dsp:spPr>
        <a:xfrm>
          <a:off x="4674438" y="2082099"/>
          <a:ext cx="0" cy="450183"/>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C965C92-574B-4AE7-BDA0-A3DF5BC1EBCF}">
      <dsp:nvSpPr>
        <dsp:cNvPr id="0" name=""/>
        <dsp:cNvSpPr/>
      </dsp:nvSpPr>
      <dsp:spPr>
        <a:xfrm>
          <a:off x="4618165" y="1969553"/>
          <a:ext cx="112545" cy="112545"/>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0A2FD8-2D3F-42EF-BD98-8CA9E7332BE4}">
      <dsp:nvSpPr>
        <dsp:cNvPr id="0" name=""/>
        <dsp:cNvSpPr/>
      </dsp:nvSpPr>
      <dsp:spPr>
        <a:xfrm>
          <a:off x="5499339" y="2532283"/>
          <a:ext cx="1649801" cy="56272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1">
          <a:noAutofit/>
        </a:bodyPr>
        <a:lstStyle/>
        <a:p>
          <a:pPr marL="0" lvl="0" indent="0" algn="ctr" defTabSz="755650">
            <a:lnSpc>
              <a:spcPct val="90000"/>
            </a:lnSpc>
            <a:spcBef>
              <a:spcPct val="0"/>
            </a:spcBef>
            <a:spcAft>
              <a:spcPct val="35000"/>
            </a:spcAft>
            <a:buNone/>
          </a:pPr>
          <a:r>
            <a:rPr lang="en-US" sz="1700" kern="1200" dirty="0"/>
            <a:t>1989</a:t>
          </a:r>
        </a:p>
      </dsp:txBody>
      <dsp:txXfrm>
        <a:off x="5499339" y="2532283"/>
        <a:ext cx="1649801" cy="562729"/>
      </dsp:txXfrm>
    </dsp:sp>
    <dsp:sp modelId="{30DFC5F8-B0AD-4E58-B067-B854F5EE514C}">
      <dsp:nvSpPr>
        <dsp:cNvPr id="0" name=""/>
        <dsp:cNvSpPr/>
      </dsp:nvSpPr>
      <dsp:spPr>
        <a:xfrm>
          <a:off x="4949405" y="3657743"/>
          <a:ext cx="2749669" cy="1969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9540" rIns="0" bIns="0" numCol="1" spcCol="1270" anchor="t" anchorCtr="1">
          <a:noAutofit/>
        </a:bodyPr>
        <a:lstStyle/>
        <a:p>
          <a:pPr marL="0" lvl="0" indent="0" algn="ctr" defTabSz="755650">
            <a:lnSpc>
              <a:spcPct val="90000"/>
            </a:lnSpc>
            <a:spcBef>
              <a:spcPct val="0"/>
            </a:spcBef>
            <a:spcAft>
              <a:spcPct val="35000"/>
            </a:spcAft>
            <a:buNone/>
          </a:pPr>
          <a:endParaRPr lang="en-US" sz="1700" kern="1200"/>
        </a:p>
      </dsp:txBody>
      <dsp:txXfrm>
        <a:off x="4949405" y="3657743"/>
        <a:ext cx="2749669" cy="1969553"/>
      </dsp:txXfrm>
    </dsp:sp>
    <dsp:sp modelId="{8106069C-6BC5-40F4-A8D1-FD662E2FD330}">
      <dsp:nvSpPr>
        <dsp:cNvPr id="0" name=""/>
        <dsp:cNvSpPr/>
      </dsp:nvSpPr>
      <dsp:spPr>
        <a:xfrm>
          <a:off x="6324239" y="3095013"/>
          <a:ext cx="0" cy="450183"/>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59BB3ED-98F9-42A0-A01B-E2122FF94C0F}">
      <dsp:nvSpPr>
        <dsp:cNvPr id="0" name=""/>
        <dsp:cNvSpPr/>
      </dsp:nvSpPr>
      <dsp:spPr>
        <a:xfrm>
          <a:off x="6267966" y="3545197"/>
          <a:ext cx="112545" cy="11254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E07F55-5C7D-4CA3-9D99-11D9960242A0}">
      <dsp:nvSpPr>
        <dsp:cNvPr id="0" name=""/>
        <dsp:cNvSpPr/>
      </dsp:nvSpPr>
      <dsp:spPr>
        <a:xfrm>
          <a:off x="7149140" y="2532283"/>
          <a:ext cx="1649801" cy="562729"/>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1">
          <a:noAutofit/>
        </a:bodyPr>
        <a:lstStyle/>
        <a:p>
          <a:pPr marL="0" lvl="0" indent="0" algn="ctr" defTabSz="755650">
            <a:lnSpc>
              <a:spcPct val="90000"/>
            </a:lnSpc>
            <a:spcBef>
              <a:spcPct val="0"/>
            </a:spcBef>
            <a:spcAft>
              <a:spcPct val="35000"/>
            </a:spcAft>
            <a:buNone/>
          </a:pPr>
          <a:r>
            <a:rPr lang="en-US" sz="1700" kern="1200" dirty="0">
              <a:latin typeface="Calibri Light" panose="020F0302020204030204"/>
            </a:rPr>
            <a:t>2000's</a:t>
          </a:r>
          <a:endParaRPr lang="en-US" sz="1700" kern="1200" dirty="0"/>
        </a:p>
      </dsp:txBody>
      <dsp:txXfrm>
        <a:off x="7149140" y="2532283"/>
        <a:ext cx="1649801" cy="562729"/>
      </dsp:txXfrm>
    </dsp:sp>
    <dsp:sp modelId="{8AE2EC57-A041-47C9-962E-9B293D34843F}">
      <dsp:nvSpPr>
        <dsp:cNvPr id="0" name=""/>
        <dsp:cNvSpPr/>
      </dsp:nvSpPr>
      <dsp:spPr>
        <a:xfrm>
          <a:off x="6599206" y="0"/>
          <a:ext cx="2749669" cy="1969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9540" numCol="1" spcCol="1270" anchor="b" anchorCtr="1">
          <a:noAutofit/>
        </a:bodyPr>
        <a:lstStyle/>
        <a:p>
          <a:pPr marL="0" lvl="0" indent="0" algn="ctr" defTabSz="755650">
            <a:lnSpc>
              <a:spcPct val="90000"/>
            </a:lnSpc>
            <a:spcBef>
              <a:spcPct val="0"/>
            </a:spcBef>
            <a:spcAft>
              <a:spcPct val="35000"/>
            </a:spcAft>
            <a:buNone/>
          </a:pPr>
          <a:endParaRPr lang="en-US" sz="1700" kern="1200"/>
        </a:p>
      </dsp:txBody>
      <dsp:txXfrm>
        <a:off x="6599206" y="0"/>
        <a:ext cx="2749669" cy="1969553"/>
      </dsp:txXfrm>
    </dsp:sp>
    <dsp:sp modelId="{D39C86F7-2B3C-4BCC-9A2E-E2E3CCA8F422}">
      <dsp:nvSpPr>
        <dsp:cNvPr id="0" name=""/>
        <dsp:cNvSpPr/>
      </dsp:nvSpPr>
      <dsp:spPr>
        <a:xfrm>
          <a:off x="7974041" y="2082099"/>
          <a:ext cx="0" cy="450183"/>
        </a:xfrm>
        <a:prstGeom prst="line">
          <a:avLst/>
        </a:prstGeom>
        <a:noFill/>
        <a:ln w="635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2627804-F48D-4F97-B0CD-957AF6AFCE95}">
      <dsp:nvSpPr>
        <dsp:cNvPr id="0" name=""/>
        <dsp:cNvSpPr/>
      </dsp:nvSpPr>
      <dsp:spPr>
        <a:xfrm>
          <a:off x="7917768" y="1969553"/>
          <a:ext cx="112545" cy="112545"/>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3A5A96-1F4C-497F-A144-2D6F78C9249B}">
      <dsp:nvSpPr>
        <dsp:cNvPr id="0" name=""/>
        <dsp:cNvSpPr/>
      </dsp:nvSpPr>
      <dsp:spPr>
        <a:xfrm rot="5400000">
          <a:off x="9342478" y="1988747"/>
          <a:ext cx="562729" cy="1649801"/>
        </a:xfrm>
        <a:prstGeom prst="round2Same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1">
          <a:noAutofit/>
        </a:bodyPr>
        <a:lstStyle/>
        <a:p>
          <a:pPr marL="0" lvl="0" indent="0" algn="ctr" defTabSz="755650" rtl="0">
            <a:lnSpc>
              <a:spcPct val="90000"/>
            </a:lnSpc>
            <a:spcBef>
              <a:spcPct val="0"/>
            </a:spcBef>
            <a:spcAft>
              <a:spcPct val="35000"/>
            </a:spcAft>
            <a:buNone/>
          </a:pPr>
          <a:r>
            <a:rPr lang="en-US" sz="1700" kern="1200" dirty="0">
              <a:latin typeface="Calibri Light" panose="020F0302020204030204"/>
            </a:rPr>
            <a:t>2010's to now</a:t>
          </a:r>
          <a:endParaRPr lang="en-US" sz="1700" kern="1200" dirty="0"/>
        </a:p>
      </dsp:txBody>
      <dsp:txXfrm rot="-5400000">
        <a:off x="8798942" y="2559753"/>
        <a:ext cx="1622331" cy="507789"/>
      </dsp:txXfrm>
    </dsp:sp>
    <dsp:sp modelId="{054A4F5E-BF06-44BC-B173-76D94A1A40D2}">
      <dsp:nvSpPr>
        <dsp:cNvPr id="0" name=""/>
        <dsp:cNvSpPr/>
      </dsp:nvSpPr>
      <dsp:spPr>
        <a:xfrm>
          <a:off x="8249008" y="3657743"/>
          <a:ext cx="2749669" cy="1969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9540" rIns="0" bIns="0" numCol="1" spcCol="1270" anchor="t" anchorCtr="1">
          <a:noAutofit/>
        </a:bodyPr>
        <a:lstStyle/>
        <a:p>
          <a:pPr marL="0" lvl="0" indent="0" algn="ctr" defTabSz="755650">
            <a:lnSpc>
              <a:spcPct val="90000"/>
            </a:lnSpc>
            <a:spcBef>
              <a:spcPct val="0"/>
            </a:spcBef>
            <a:spcAft>
              <a:spcPct val="35000"/>
            </a:spcAft>
            <a:buNone/>
          </a:pPr>
          <a:endParaRPr lang="en-US" sz="1700" kern="1200"/>
        </a:p>
      </dsp:txBody>
      <dsp:txXfrm>
        <a:off x="8249008" y="3657743"/>
        <a:ext cx="2749669" cy="1969553"/>
      </dsp:txXfrm>
    </dsp:sp>
    <dsp:sp modelId="{371B5E2F-945A-475D-996B-D3984F63ED59}">
      <dsp:nvSpPr>
        <dsp:cNvPr id="0" name=""/>
        <dsp:cNvSpPr/>
      </dsp:nvSpPr>
      <dsp:spPr>
        <a:xfrm>
          <a:off x="9623843" y="3095013"/>
          <a:ext cx="0" cy="450183"/>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1C16C3F-314A-41C9-B6A2-1FCC05612698}">
      <dsp:nvSpPr>
        <dsp:cNvPr id="0" name=""/>
        <dsp:cNvSpPr/>
      </dsp:nvSpPr>
      <dsp:spPr>
        <a:xfrm>
          <a:off x="9567570" y="3545197"/>
          <a:ext cx="112545" cy="11254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4D8FB-D90F-4915-A747-39F674DA031B}">
      <dsp:nvSpPr>
        <dsp:cNvPr id="0" name=""/>
        <dsp:cNvSpPr/>
      </dsp:nvSpPr>
      <dsp:spPr>
        <a:xfrm>
          <a:off x="141" y="1774586"/>
          <a:ext cx="2266626" cy="186949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Logical rules represent knowledge</a:t>
          </a:r>
        </a:p>
        <a:p>
          <a:pPr marL="171450" lvl="1" indent="-171450" algn="l" defTabSz="800100">
            <a:lnSpc>
              <a:spcPct val="90000"/>
            </a:lnSpc>
            <a:spcBef>
              <a:spcPct val="0"/>
            </a:spcBef>
            <a:spcAft>
              <a:spcPct val="15000"/>
            </a:spcAft>
            <a:buChar char="•"/>
          </a:pPr>
          <a:r>
            <a:rPr lang="en-US" sz="1800" kern="1200" dirty="0"/>
            <a:t>No learning capability</a:t>
          </a:r>
        </a:p>
      </dsp:txBody>
      <dsp:txXfrm>
        <a:off x="43163" y="1817608"/>
        <a:ext cx="2180582" cy="1382843"/>
      </dsp:txXfrm>
    </dsp:sp>
    <dsp:sp modelId="{B17CF4FF-8DA8-4F79-8AD3-CC31300695A7}">
      <dsp:nvSpPr>
        <dsp:cNvPr id="0" name=""/>
        <dsp:cNvSpPr/>
      </dsp:nvSpPr>
      <dsp:spPr>
        <a:xfrm>
          <a:off x="1300946" y="2316885"/>
          <a:ext cx="2356306" cy="2356306"/>
        </a:xfrm>
        <a:prstGeom prst="leftCircularArrow">
          <a:avLst>
            <a:gd name="adj1" fmla="val 2550"/>
            <a:gd name="adj2" fmla="val 309429"/>
            <a:gd name="adj3" fmla="val 2084940"/>
            <a:gd name="adj4" fmla="val 9024489"/>
            <a:gd name="adj5" fmla="val 2975"/>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B1D922-1209-4189-986C-34FC5B818778}">
      <dsp:nvSpPr>
        <dsp:cNvPr id="0" name=""/>
        <dsp:cNvSpPr/>
      </dsp:nvSpPr>
      <dsp:spPr>
        <a:xfrm>
          <a:off x="503836" y="3243474"/>
          <a:ext cx="2014779" cy="80121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dirty="0"/>
            <a:t>Symbolic AI</a:t>
          </a:r>
        </a:p>
      </dsp:txBody>
      <dsp:txXfrm>
        <a:off x="527303" y="3266941"/>
        <a:ext cx="1967845" cy="754277"/>
      </dsp:txXfrm>
    </dsp:sp>
    <dsp:sp modelId="{C2904E02-C6C7-4DAB-BB79-63B64C170E26}">
      <dsp:nvSpPr>
        <dsp:cNvPr id="0" name=""/>
        <dsp:cNvSpPr/>
      </dsp:nvSpPr>
      <dsp:spPr>
        <a:xfrm>
          <a:off x="2804762" y="1774586"/>
          <a:ext cx="2266626" cy="186949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Specific domains training on Big Data</a:t>
          </a:r>
        </a:p>
        <a:p>
          <a:pPr marL="171450" lvl="1" indent="-171450" algn="l" defTabSz="800100">
            <a:lnSpc>
              <a:spcPct val="90000"/>
            </a:lnSpc>
            <a:spcBef>
              <a:spcPct val="0"/>
            </a:spcBef>
            <a:spcAft>
              <a:spcPct val="15000"/>
            </a:spcAft>
            <a:buChar char="•"/>
          </a:pPr>
          <a:r>
            <a:rPr lang="en-US" sz="1800" kern="1200" dirty="0"/>
            <a:t>Black box models</a:t>
          </a:r>
        </a:p>
      </dsp:txBody>
      <dsp:txXfrm>
        <a:off x="2847784" y="2218214"/>
        <a:ext cx="2180582" cy="1382843"/>
      </dsp:txXfrm>
    </dsp:sp>
    <dsp:sp modelId="{2C74E5FE-1A50-4DA7-841C-5834D43AE782}">
      <dsp:nvSpPr>
        <dsp:cNvPr id="0" name=""/>
        <dsp:cNvSpPr/>
      </dsp:nvSpPr>
      <dsp:spPr>
        <a:xfrm>
          <a:off x="4086679" y="672173"/>
          <a:ext cx="2645930" cy="2645930"/>
        </a:xfrm>
        <a:prstGeom prst="circularArrow">
          <a:avLst>
            <a:gd name="adj1" fmla="val 2271"/>
            <a:gd name="adj2" fmla="val 273786"/>
            <a:gd name="adj3" fmla="val 19550703"/>
            <a:gd name="adj4" fmla="val 12575511"/>
            <a:gd name="adj5" fmla="val 265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24709D-F19C-4A1A-AE3C-08CD99398E51}">
      <dsp:nvSpPr>
        <dsp:cNvPr id="0" name=""/>
        <dsp:cNvSpPr/>
      </dsp:nvSpPr>
      <dsp:spPr>
        <a:xfrm>
          <a:off x="3308457" y="1373981"/>
          <a:ext cx="2014779" cy="801211"/>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dirty="0"/>
            <a:t>Statistical AI</a:t>
          </a:r>
        </a:p>
      </dsp:txBody>
      <dsp:txXfrm>
        <a:off x="3331924" y="1397448"/>
        <a:ext cx="1967845" cy="754277"/>
      </dsp:txXfrm>
    </dsp:sp>
    <dsp:sp modelId="{D097F187-55DD-42DE-AD94-6737658FD995}">
      <dsp:nvSpPr>
        <dsp:cNvPr id="0" name=""/>
        <dsp:cNvSpPr/>
      </dsp:nvSpPr>
      <dsp:spPr>
        <a:xfrm>
          <a:off x="5609383" y="1774586"/>
          <a:ext cx="2266626" cy="186949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Explanatory models</a:t>
          </a:r>
        </a:p>
        <a:p>
          <a:pPr marL="171450" lvl="1" indent="-171450" algn="l" defTabSz="800100">
            <a:lnSpc>
              <a:spcPct val="90000"/>
            </a:lnSpc>
            <a:spcBef>
              <a:spcPct val="0"/>
            </a:spcBef>
            <a:spcAft>
              <a:spcPct val="15000"/>
            </a:spcAft>
            <a:buChar char="•"/>
          </a:pPr>
          <a:r>
            <a:rPr lang="en-US" sz="1800" kern="1200" dirty="0"/>
            <a:t>Learn and reason with new situations</a:t>
          </a:r>
        </a:p>
      </dsp:txBody>
      <dsp:txXfrm>
        <a:off x="5652405" y="1817608"/>
        <a:ext cx="2180582" cy="1382843"/>
      </dsp:txXfrm>
    </dsp:sp>
    <dsp:sp modelId="{BA1523EE-AE42-4ACA-9109-BC4F2A35FC5D}">
      <dsp:nvSpPr>
        <dsp:cNvPr id="0" name=""/>
        <dsp:cNvSpPr/>
      </dsp:nvSpPr>
      <dsp:spPr>
        <a:xfrm>
          <a:off x="6113078" y="3243474"/>
          <a:ext cx="2014779" cy="801211"/>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dirty="0"/>
            <a:t>Explainable AI</a:t>
          </a:r>
        </a:p>
      </dsp:txBody>
      <dsp:txXfrm>
        <a:off x="6136545" y="3266941"/>
        <a:ext cx="1967845" cy="7542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2A504-BED9-4BA7-8403-B8EB0DCDF950}">
      <dsp:nvSpPr>
        <dsp:cNvPr id="0" name=""/>
        <dsp:cNvSpPr/>
      </dsp:nvSpPr>
      <dsp:spPr>
        <a:xfrm>
          <a:off x="0" y="4701370"/>
          <a:ext cx="1759346" cy="77129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92024" rIns="125125" bIns="192024"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Calibri Light" panose="020F0302020204030204"/>
            </a:rPr>
            <a:t>Explain</a:t>
          </a:r>
          <a:endParaRPr lang="en-US" sz="2700" kern="1200" dirty="0"/>
        </a:p>
      </dsp:txBody>
      <dsp:txXfrm>
        <a:off x="0" y="4701370"/>
        <a:ext cx="1759346" cy="771298"/>
      </dsp:txXfrm>
    </dsp:sp>
    <dsp:sp modelId="{FB5B9B9C-F675-4B33-9E00-E742794F4991}">
      <dsp:nvSpPr>
        <dsp:cNvPr id="0" name=""/>
        <dsp:cNvSpPr/>
      </dsp:nvSpPr>
      <dsp:spPr>
        <a:xfrm>
          <a:off x="1759346" y="4701370"/>
          <a:ext cx="5278040" cy="77129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241300" rIns="107064" bIns="241300" numCol="1" spcCol="1270" anchor="ctr" anchorCtr="0">
          <a:noAutofit/>
        </a:bodyPr>
        <a:lstStyle/>
        <a:p>
          <a:pPr marL="0" lvl="0" indent="0" algn="l" defTabSz="844550">
            <a:lnSpc>
              <a:spcPct val="90000"/>
            </a:lnSpc>
            <a:spcBef>
              <a:spcPct val="0"/>
            </a:spcBef>
            <a:spcAft>
              <a:spcPct val="35000"/>
            </a:spcAft>
            <a:buNone/>
          </a:pPr>
          <a:r>
            <a:rPr lang="en-US" sz="1900" kern="1200" dirty="0"/>
            <a:t>Use simple linear model to explain</a:t>
          </a:r>
        </a:p>
      </dsp:txBody>
      <dsp:txXfrm>
        <a:off x="1759346" y="4701370"/>
        <a:ext cx="5278040" cy="771298"/>
      </dsp:txXfrm>
    </dsp:sp>
    <dsp:sp modelId="{302ACF30-79D9-4F41-8BCE-1104D4F603A3}">
      <dsp:nvSpPr>
        <dsp:cNvPr id="0" name=""/>
        <dsp:cNvSpPr/>
      </dsp:nvSpPr>
      <dsp:spPr>
        <a:xfrm rot="10800000">
          <a:off x="0" y="3526682"/>
          <a:ext cx="1759346" cy="1186257"/>
        </a:xfrm>
        <a:prstGeom prst="upArrowCallout">
          <a:avLst>
            <a:gd name="adj1" fmla="val 5000"/>
            <a:gd name="adj2" fmla="val 10000"/>
            <a:gd name="adj3" fmla="val 15000"/>
            <a:gd name="adj4" fmla="val 64977"/>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92024" rIns="125125"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Learn</a:t>
          </a:r>
        </a:p>
      </dsp:txBody>
      <dsp:txXfrm rot="-10800000">
        <a:off x="0" y="3526682"/>
        <a:ext cx="1759346" cy="771067"/>
      </dsp:txXfrm>
    </dsp:sp>
    <dsp:sp modelId="{38B73C8D-58E5-41DB-AEE9-913D1F7D6CD0}">
      <dsp:nvSpPr>
        <dsp:cNvPr id="0" name=""/>
        <dsp:cNvSpPr/>
      </dsp:nvSpPr>
      <dsp:spPr>
        <a:xfrm>
          <a:off x="1759346" y="3526682"/>
          <a:ext cx="5278040" cy="771067"/>
        </a:xfrm>
        <a:prstGeom prst="rect">
          <a:avLst/>
        </a:prstGeom>
        <a:solidFill>
          <a:schemeClr val="accent5">
            <a:tint val="40000"/>
            <a:alpha val="90000"/>
            <a:hueOff val="-1684941"/>
            <a:satOff val="-5708"/>
            <a:lumOff val="-732"/>
            <a:alphaOff val="0"/>
          </a:schemeClr>
        </a:solidFill>
        <a:ln w="12700" cap="flat" cmpd="sng" algn="ctr">
          <a:solidFill>
            <a:schemeClr val="accent5">
              <a:tint val="40000"/>
              <a:alpha val="90000"/>
              <a:hueOff val="-1684941"/>
              <a:satOff val="-5708"/>
              <a:lumOff val="-7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241300" rIns="107064" bIns="241300" numCol="1" spcCol="1270" anchor="ctr" anchorCtr="0">
          <a:noAutofit/>
        </a:bodyPr>
        <a:lstStyle/>
        <a:p>
          <a:pPr marL="0" lvl="0" indent="0" algn="l" defTabSz="844550">
            <a:lnSpc>
              <a:spcPct val="90000"/>
            </a:lnSpc>
            <a:spcBef>
              <a:spcPct val="0"/>
            </a:spcBef>
            <a:spcAft>
              <a:spcPct val="35000"/>
            </a:spcAft>
            <a:buNone/>
          </a:pPr>
          <a:r>
            <a:rPr lang="en-US" sz="1900" kern="1200" dirty="0"/>
            <a:t>Learn simple linear model on weighted samples</a:t>
          </a:r>
        </a:p>
      </dsp:txBody>
      <dsp:txXfrm>
        <a:off x="1759346" y="3526682"/>
        <a:ext cx="5278040" cy="771067"/>
      </dsp:txXfrm>
    </dsp:sp>
    <dsp:sp modelId="{2ADFB0C3-744E-49EA-97B7-97EFBC8D4F8C}">
      <dsp:nvSpPr>
        <dsp:cNvPr id="0" name=""/>
        <dsp:cNvSpPr/>
      </dsp:nvSpPr>
      <dsp:spPr>
        <a:xfrm rot="10800000">
          <a:off x="0" y="2351994"/>
          <a:ext cx="1759346" cy="1186257"/>
        </a:xfrm>
        <a:prstGeom prst="upArrowCallout">
          <a:avLst>
            <a:gd name="adj1" fmla="val 5000"/>
            <a:gd name="adj2" fmla="val 10000"/>
            <a:gd name="adj3" fmla="val 15000"/>
            <a:gd name="adj4" fmla="val 64977"/>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92024" rIns="125125"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Weigh</a:t>
          </a:r>
        </a:p>
      </dsp:txBody>
      <dsp:txXfrm rot="-10800000">
        <a:off x="0" y="2351994"/>
        <a:ext cx="1759346" cy="771067"/>
      </dsp:txXfrm>
    </dsp:sp>
    <dsp:sp modelId="{798D3CD6-BFBA-40BB-9A08-EB2850B654AC}">
      <dsp:nvSpPr>
        <dsp:cNvPr id="0" name=""/>
        <dsp:cNvSpPr/>
      </dsp:nvSpPr>
      <dsp:spPr>
        <a:xfrm>
          <a:off x="1759346" y="2351994"/>
          <a:ext cx="5278040" cy="771067"/>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241300" rIns="107064" bIns="241300" numCol="1" spcCol="1270" anchor="ctr" anchorCtr="0">
          <a:noAutofit/>
        </a:bodyPr>
        <a:lstStyle/>
        <a:p>
          <a:pPr marL="0" lvl="0" indent="0" algn="l" defTabSz="844550">
            <a:lnSpc>
              <a:spcPct val="90000"/>
            </a:lnSpc>
            <a:spcBef>
              <a:spcPct val="0"/>
            </a:spcBef>
            <a:spcAft>
              <a:spcPct val="35000"/>
            </a:spcAft>
            <a:buNone/>
          </a:pPr>
          <a:r>
            <a:rPr lang="en-US" sz="1900" kern="1200" dirty="0"/>
            <a:t>Weigh samples according to distance x</a:t>
          </a:r>
          <a:r>
            <a:rPr lang="en-US" sz="1900" kern="1200" baseline="-25000" dirty="0"/>
            <a:t>i</a:t>
          </a:r>
        </a:p>
      </dsp:txBody>
      <dsp:txXfrm>
        <a:off x="1759346" y="2351994"/>
        <a:ext cx="5278040" cy="771067"/>
      </dsp:txXfrm>
    </dsp:sp>
    <dsp:sp modelId="{D0668942-152D-48EF-806F-3AE014CBB003}">
      <dsp:nvSpPr>
        <dsp:cNvPr id="0" name=""/>
        <dsp:cNvSpPr/>
      </dsp:nvSpPr>
      <dsp:spPr>
        <a:xfrm rot="10800000">
          <a:off x="0" y="1177305"/>
          <a:ext cx="1759346" cy="1186257"/>
        </a:xfrm>
        <a:prstGeom prst="upArrowCallout">
          <a:avLst>
            <a:gd name="adj1" fmla="val 5000"/>
            <a:gd name="adj2" fmla="val 10000"/>
            <a:gd name="adj3" fmla="val 15000"/>
            <a:gd name="adj4" fmla="val 64977"/>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92024" rIns="125125" bIns="192024"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Calibri Light" panose="020F0302020204030204"/>
            </a:rPr>
            <a:t>Predict</a:t>
          </a:r>
          <a:endParaRPr lang="en-US" sz="2700" kern="1200" dirty="0"/>
        </a:p>
      </dsp:txBody>
      <dsp:txXfrm rot="-10800000">
        <a:off x="0" y="1177305"/>
        <a:ext cx="1759346" cy="771067"/>
      </dsp:txXfrm>
    </dsp:sp>
    <dsp:sp modelId="{BE7D134B-36F6-4DF2-B22D-BDC2A4FDE98B}">
      <dsp:nvSpPr>
        <dsp:cNvPr id="0" name=""/>
        <dsp:cNvSpPr/>
      </dsp:nvSpPr>
      <dsp:spPr>
        <a:xfrm>
          <a:off x="1759346" y="1177305"/>
          <a:ext cx="5278040" cy="771067"/>
        </a:xfrm>
        <a:prstGeom prst="rect">
          <a:avLst/>
        </a:prstGeom>
        <a:solidFill>
          <a:schemeClr val="accent5">
            <a:tint val="40000"/>
            <a:alpha val="90000"/>
            <a:hueOff val="-5054821"/>
            <a:satOff val="-17124"/>
            <a:lumOff val="-2196"/>
            <a:alphaOff val="0"/>
          </a:schemeClr>
        </a:solidFill>
        <a:ln w="12700" cap="flat" cmpd="sng" algn="ctr">
          <a:solidFill>
            <a:schemeClr val="accent5">
              <a:tint val="40000"/>
              <a:alpha val="90000"/>
              <a:hueOff val="-5054821"/>
              <a:satOff val="-17124"/>
              <a:lumOff val="-2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241300" rIns="107064" bIns="241300" numCol="1" spcCol="1270" anchor="ctr" anchorCtr="0">
          <a:noAutofit/>
        </a:bodyPr>
        <a:lstStyle/>
        <a:p>
          <a:pPr marL="0" lvl="0" indent="0" algn="l" defTabSz="844550">
            <a:lnSpc>
              <a:spcPct val="90000"/>
            </a:lnSpc>
            <a:spcBef>
              <a:spcPct val="0"/>
            </a:spcBef>
            <a:spcAft>
              <a:spcPct val="35000"/>
            </a:spcAft>
            <a:buNone/>
          </a:pPr>
          <a:r>
            <a:rPr lang="en-US" sz="1900" kern="1200" dirty="0"/>
            <a:t>Use model to predict label for each sample</a:t>
          </a:r>
        </a:p>
      </dsp:txBody>
      <dsp:txXfrm>
        <a:off x="1759346" y="1177305"/>
        <a:ext cx="5278040" cy="771067"/>
      </dsp:txXfrm>
    </dsp:sp>
    <dsp:sp modelId="{7D941050-570A-4D01-A8A3-03C26BDA3D0B}">
      <dsp:nvSpPr>
        <dsp:cNvPr id="0" name=""/>
        <dsp:cNvSpPr/>
      </dsp:nvSpPr>
      <dsp:spPr>
        <a:xfrm rot="10800000">
          <a:off x="0" y="2617"/>
          <a:ext cx="1759346" cy="1186257"/>
        </a:xfrm>
        <a:prstGeom prst="upArrowCallout">
          <a:avLst>
            <a:gd name="adj1" fmla="val 5000"/>
            <a:gd name="adj2" fmla="val 10000"/>
            <a:gd name="adj3" fmla="val 15000"/>
            <a:gd name="adj4" fmla="val 64977"/>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92024" rIns="125125"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Sample</a:t>
          </a:r>
        </a:p>
      </dsp:txBody>
      <dsp:txXfrm rot="-10800000">
        <a:off x="0" y="2617"/>
        <a:ext cx="1759346" cy="771067"/>
      </dsp:txXfrm>
    </dsp:sp>
    <dsp:sp modelId="{B159EB28-29D6-4C2F-A088-92C2929430FF}">
      <dsp:nvSpPr>
        <dsp:cNvPr id="0" name=""/>
        <dsp:cNvSpPr/>
      </dsp:nvSpPr>
      <dsp:spPr>
        <a:xfrm>
          <a:off x="1759346" y="2617"/>
          <a:ext cx="5278040" cy="771067"/>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241300" rIns="107064" bIns="241300" numCol="1" spcCol="1270" anchor="ctr" anchorCtr="0">
          <a:noAutofit/>
        </a:bodyPr>
        <a:lstStyle/>
        <a:p>
          <a:pPr marL="0" lvl="0" indent="0" algn="l" defTabSz="844550">
            <a:lnSpc>
              <a:spcPct val="90000"/>
            </a:lnSpc>
            <a:spcBef>
              <a:spcPct val="0"/>
            </a:spcBef>
            <a:spcAft>
              <a:spcPct val="35000"/>
            </a:spcAft>
            <a:buNone/>
          </a:pPr>
          <a:r>
            <a:rPr lang="en-US" sz="1900" kern="1200" dirty="0"/>
            <a:t>Sample points around x</a:t>
          </a:r>
          <a:r>
            <a:rPr lang="en-US" sz="1900" kern="1200" baseline="-25000" dirty="0"/>
            <a:t>i</a:t>
          </a:r>
        </a:p>
      </dsp:txBody>
      <dsp:txXfrm>
        <a:off x="1759346" y="2617"/>
        <a:ext cx="5278040" cy="7710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7E34A2-EB81-4D82-AA1C-B693D6C32FFB}">
      <dsp:nvSpPr>
        <dsp:cNvPr id="0" name=""/>
        <dsp:cNvSpPr/>
      </dsp:nvSpPr>
      <dsp:spPr>
        <a:xfrm>
          <a:off x="0" y="4490921"/>
          <a:ext cx="1759346" cy="982503"/>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63576" rIns="125125" bIns="163576"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Calibri Light" panose="020F0302020204030204"/>
            </a:rPr>
            <a:t>Average</a:t>
          </a:r>
          <a:endParaRPr lang="en-US" sz="2300" kern="1200" dirty="0"/>
        </a:p>
      </dsp:txBody>
      <dsp:txXfrm>
        <a:off x="0" y="4490921"/>
        <a:ext cx="1759346" cy="982503"/>
      </dsp:txXfrm>
    </dsp:sp>
    <dsp:sp modelId="{28F8D7B6-BE8F-4C88-B6F3-D15FB6764593}">
      <dsp:nvSpPr>
        <dsp:cNvPr id="0" name=""/>
        <dsp:cNvSpPr/>
      </dsp:nvSpPr>
      <dsp:spPr>
        <a:xfrm>
          <a:off x="1759346" y="4490921"/>
          <a:ext cx="5278040" cy="98250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266700" rIns="107064" bIns="266700" numCol="1" spcCol="1270" anchor="ctr" anchorCtr="0">
          <a:noAutofit/>
        </a:bodyPr>
        <a:lstStyle/>
        <a:p>
          <a:pPr marL="0" lvl="0" indent="0" algn="l" defTabSz="933450" rtl="0">
            <a:lnSpc>
              <a:spcPct val="90000"/>
            </a:lnSpc>
            <a:spcBef>
              <a:spcPct val="0"/>
            </a:spcBef>
            <a:spcAft>
              <a:spcPct val="35000"/>
            </a:spcAft>
            <a:buNone/>
          </a:pPr>
          <a:r>
            <a:rPr lang="en-US" sz="2100" kern="1200" dirty="0">
              <a:latin typeface="Calibri Light" panose="020F0302020204030204"/>
            </a:rPr>
            <a:t>Average for each unique value</a:t>
          </a:r>
          <a:endParaRPr lang="en-US" sz="2100" kern="1200" dirty="0"/>
        </a:p>
      </dsp:txBody>
      <dsp:txXfrm>
        <a:off x="1759346" y="4490921"/>
        <a:ext cx="5278040" cy="982503"/>
      </dsp:txXfrm>
    </dsp:sp>
    <dsp:sp modelId="{2ADFB0C3-744E-49EA-97B7-97EFBC8D4F8C}">
      <dsp:nvSpPr>
        <dsp:cNvPr id="0" name=""/>
        <dsp:cNvSpPr/>
      </dsp:nvSpPr>
      <dsp:spPr>
        <a:xfrm rot="10800000">
          <a:off x="0" y="2994568"/>
          <a:ext cx="1759346" cy="1511090"/>
        </a:xfrm>
        <a:prstGeom prst="upArrowCallout">
          <a:avLst>
            <a:gd name="adj1" fmla="val 5000"/>
            <a:gd name="adj2" fmla="val 10000"/>
            <a:gd name="adj3" fmla="val 15000"/>
            <a:gd name="adj4" fmla="val 64977"/>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63576" rIns="125125" bIns="163576"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Calibri Light" panose="020F0302020204030204"/>
            </a:rPr>
            <a:t>Predict</a:t>
          </a:r>
          <a:endParaRPr lang="en-US" sz="2300" kern="1200" dirty="0"/>
        </a:p>
      </dsp:txBody>
      <dsp:txXfrm rot="-10800000">
        <a:off x="0" y="2994568"/>
        <a:ext cx="1759346" cy="982209"/>
      </dsp:txXfrm>
    </dsp:sp>
    <dsp:sp modelId="{798D3CD6-BFBA-40BB-9A08-EB2850B654AC}">
      <dsp:nvSpPr>
        <dsp:cNvPr id="0" name=""/>
        <dsp:cNvSpPr/>
      </dsp:nvSpPr>
      <dsp:spPr>
        <a:xfrm>
          <a:off x="1759346" y="2994568"/>
          <a:ext cx="5278040" cy="982209"/>
        </a:xfrm>
        <a:prstGeom prst="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266700" rIns="107064" bIns="266700" numCol="1" spcCol="1270" anchor="ctr" anchorCtr="0">
          <a:noAutofit/>
        </a:bodyPr>
        <a:lstStyle/>
        <a:p>
          <a:pPr marL="0" lvl="0" indent="0" algn="l" defTabSz="933450" rtl="0">
            <a:lnSpc>
              <a:spcPct val="90000"/>
            </a:lnSpc>
            <a:spcBef>
              <a:spcPct val="0"/>
            </a:spcBef>
            <a:spcAft>
              <a:spcPct val="35000"/>
            </a:spcAft>
            <a:buNone/>
          </a:pPr>
          <a:r>
            <a:rPr lang="en-US" sz="2100" kern="1200" dirty="0">
              <a:latin typeface="Calibri Light" panose="020F0302020204030204"/>
            </a:rPr>
            <a:t>Get prediction for this new sampled set</a:t>
          </a:r>
          <a:endParaRPr lang="en-US" sz="2100" kern="1200" dirty="0"/>
        </a:p>
      </dsp:txBody>
      <dsp:txXfrm>
        <a:off x="1759346" y="2994568"/>
        <a:ext cx="5278040" cy="982209"/>
      </dsp:txXfrm>
    </dsp:sp>
    <dsp:sp modelId="{D0668942-152D-48EF-806F-3AE014CBB003}">
      <dsp:nvSpPr>
        <dsp:cNvPr id="0" name=""/>
        <dsp:cNvSpPr/>
      </dsp:nvSpPr>
      <dsp:spPr>
        <a:xfrm rot="10800000">
          <a:off x="0" y="1498214"/>
          <a:ext cx="1759346" cy="1511090"/>
        </a:xfrm>
        <a:prstGeom prst="upArrowCallout">
          <a:avLst>
            <a:gd name="adj1" fmla="val 5000"/>
            <a:gd name="adj2" fmla="val 10000"/>
            <a:gd name="adj3" fmla="val 15000"/>
            <a:gd name="adj4" fmla="val 64977"/>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63576" rIns="125125" bIns="163576"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Calibri Light" panose="020F0302020204030204"/>
            </a:rPr>
            <a:t>Replicate &amp; resample</a:t>
          </a:r>
          <a:endParaRPr lang="en-US" sz="2300" kern="1200" dirty="0"/>
        </a:p>
      </dsp:txBody>
      <dsp:txXfrm rot="-10800000">
        <a:off x="0" y="1498214"/>
        <a:ext cx="1759346" cy="982209"/>
      </dsp:txXfrm>
    </dsp:sp>
    <dsp:sp modelId="{BE7D134B-36F6-4DF2-B22D-BDC2A4FDE98B}">
      <dsp:nvSpPr>
        <dsp:cNvPr id="0" name=""/>
        <dsp:cNvSpPr/>
      </dsp:nvSpPr>
      <dsp:spPr>
        <a:xfrm>
          <a:off x="1759346" y="1498214"/>
          <a:ext cx="5278040" cy="982209"/>
        </a:xfrm>
        <a:prstGeom prst="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266700" rIns="107064" bIns="266700" numCol="1" spcCol="1270" anchor="ctr" anchorCtr="0">
          <a:noAutofit/>
        </a:bodyPr>
        <a:lstStyle/>
        <a:p>
          <a:pPr marL="0" lvl="0" indent="0" algn="l" defTabSz="933450" rtl="0">
            <a:lnSpc>
              <a:spcPct val="90000"/>
            </a:lnSpc>
            <a:spcBef>
              <a:spcPct val="0"/>
            </a:spcBef>
            <a:spcAft>
              <a:spcPct val="35000"/>
            </a:spcAft>
            <a:buNone/>
          </a:pPr>
          <a:r>
            <a:rPr lang="en-US" sz="2100" kern="1200" dirty="0">
              <a:latin typeface="Calibri Light" panose="020F0302020204030204"/>
            </a:rPr>
            <a:t>Replicate the dataset for 'm' number of times</a:t>
          </a:r>
          <a:endParaRPr lang="en-US" sz="2100" kern="1200" dirty="0"/>
        </a:p>
      </dsp:txBody>
      <dsp:txXfrm>
        <a:off x="1759346" y="1498214"/>
        <a:ext cx="5278040" cy="982209"/>
      </dsp:txXfrm>
    </dsp:sp>
    <dsp:sp modelId="{7D941050-570A-4D01-A8A3-03C26BDA3D0B}">
      <dsp:nvSpPr>
        <dsp:cNvPr id="0" name=""/>
        <dsp:cNvSpPr/>
      </dsp:nvSpPr>
      <dsp:spPr>
        <a:xfrm rot="10800000">
          <a:off x="0" y="1861"/>
          <a:ext cx="1759346" cy="1511090"/>
        </a:xfrm>
        <a:prstGeom prst="upArrowCallout">
          <a:avLst>
            <a:gd name="adj1" fmla="val 5000"/>
            <a:gd name="adj2" fmla="val 10000"/>
            <a:gd name="adj3" fmla="val 15000"/>
            <a:gd name="adj4" fmla="val 64977"/>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63576" rIns="125125" bIns="163576"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Calibri Light" panose="020F0302020204030204"/>
            </a:rPr>
            <a:t>Train</a:t>
          </a:r>
          <a:endParaRPr lang="en-US" sz="2300" kern="1200" dirty="0"/>
        </a:p>
      </dsp:txBody>
      <dsp:txXfrm rot="-10800000">
        <a:off x="0" y="1861"/>
        <a:ext cx="1759346" cy="982209"/>
      </dsp:txXfrm>
    </dsp:sp>
    <dsp:sp modelId="{B159EB28-29D6-4C2F-A088-92C2929430FF}">
      <dsp:nvSpPr>
        <dsp:cNvPr id="0" name=""/>
        <dsp:cNvSpPr/>
      </dsp:nvSpPr>
      <dsp:spPr>
        <a:xfrm>
          <a:off x="1759346" y="1861"/>
          <a:ext cx="5278040" cy="98220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266700" rIns="107064" bIns="266700" numCol="1" spcCol="1270" anchor="ctr" anchorCtr="0">
          <a:noAutofit/>
        </a:bodyPr>
        <a:lstStyle/>
        <a:p>
          <a:pPr marL="0" lvl="0" indent="0" algn="l" defTabSz="933450" rtl="0">
            <a:lnSpc>
              <a:spcPct val="90000"/>
            </a:lnSpc>
            <a:spcBef>
              <a:spcPct val="0"/>
            </a:spcBef>
            <a:spcAft>
              <a:spcPct val="35000"/>
            </a:spcAft>
            <a:buNone/>
          </a:pPr>
          <a:r>
            <a:rPr lang="en-US" sz="2100" kern="1200" dirty="0">
              <a:latin typeface="Calibri Light" panose="020F0302020204030204"/>
            </a:rPr>
            <a:t>Train the model on the training data set</a:t>
          </a:r>
          <a:endParaRPr lang="en-US" sz="2100" kern="1200" dirty="0"/>
        </a:p>
      </dsp:txBody>
      <dsp:txXfrm>
        <a:off x="1759346" y="1861"/>
        <a:ext cx="5278040" cy="9822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573E0-59A3-4743-9044-53E91F52067C}">
      <dsp:nvSpPr>
        <dsp:cNvPr id="0" name=""/>
        <dsp:cNvSpPr/>
      </dsp:nvSpPr>
      <dsp:spPr>
        <a:xfrm>
          <a:off x="1036139" y="-37369"/>
          <a:ext cx="6007795" cy="6007795"/>
        </a:xfrm>
        <a:prstGeom prst="circularArrow">
          <a:avLst>
            <a:gd name="adj1" fmla="val 5544"/>
            <a:gd name="adj2" fmla="val 330680"/>
            <a:gd name="adj3" fmla="val 13772834"/>
            <a:gd name="adj4" fmla="val 17387845"/>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32C14E-6F82-41C4-B5B6-824E085BE64A}">
      <dsp:nvSpPr>
        <dsp:cNvPr id="0" name=""/>
        <dsp:cNvSpPr/>
      </dsp:nvSpPr>
      <dsp:spPr>
        <a:xfrm>
          <a:off x="2631547" y="561"/>
          <a:ext cx="2816979" cy="1408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dirty="0">
              <a:latin typeface="Calibri Light" panose="020F0302020204030204"/>
            </a:rPr>
            <a:t>Data Refresh</a:t>
          </a:r>
          <a:endParaRPr lang="en-US" sz="2700" kern="1200" dirty="0"/>
        </a:p>
      </dsp:txBody>
      <dsp:txXfrm>
        <a:off x="2700304" y="69318"/>
        <a:ext cx="2679465" cy="1270975"/>
      </dsp:txXfrm>
    </dsp:sp>
    <dsp:sp modelId="{C5EAFB14-3021-48AE-AB2C-74030A528FD5}">
      <dsp:nvSpPr>
        <dsp:cNvPr id="0" name=""/>
        <dsp:cNvSpPr/>
      </dsp:nvSpPr>
      <dsp:spPr>
        <a:xfrm>
          <a:off x="5068116" y="1770832"/>
          <a:ext cx="2816979" cy="1408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Calibri Light" panose="020F0302020204030204"/>
            </a:rPr>
            <a:t>Feature Engineering</a:t>
          </a:r>
        </a:p>
      </dsp:txBody>
      <dsp:txXfrm>
        <a:off x="5136873" y="1839589"/>
        <a:ext cx="2679465" cy="1270975"/>
      </dsp:txXfrm>
    </dsp:sp>
    <dsp:sp modelId="{D16C8885-922F-4315-B681-A40AB53D1C8B}">
      <dsp:nvSpPr>
        <dsp:cNvPr id="0" name=""/>
        <dsp:cNvSpPr/>
      </dsp:nvSpPr>
      <dsp:spPr>
        <a:xfrm>
          <a:off x="4137429" y="4635189"/>
          <a:ext cx="2816979" cy="1408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dirty="0">
              <a:latin typeface="Calibri Light" panose="020F0302020204030204"/>
            </a:rPr>
            <a:t>Hyperparameters + Model selection</a:t>
          </a:r>
          <a:endParaRPr lang="en-US" sz="2700" kern="1200" dirty="0"/>
        </a:p>
      </dsp:txBody>
      <dsp:txXfrm>
        <a:off x="4206186" y="4703946"/>
        <a:ext cx="2679465" cy="1270975"/>
      </dsp:txXfrm>
    </dsp:sp>
    <dsp:sp modelId="{71577F7A-194F-4080-9354-0D65E344B8E0}">
      <dsp:nvSpPr>
        <dsp:cNvPr id="0" name=""/>
        <dsp:cNvSpPr/>
      </dsp:nvSpPr>
      <dsp:spPr>
        <a:xfrm>
          <a:off x="1125665" y="4635189"/>
          <a:ext cx="2816979" cy="1408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Calibri Light" panose="020F0302020204030204"/>
            </a:rPr>
            <a:t>Training</a:t>
          </a:r>
          <a:endParaRPr lang="en-US" sz="2700" kern="1200" dirty="0"/>
        </a:p>
      </dsp:txBody>
      <dsp:txXfrm>
        <a:off x="1194422" y="4703946"/>
        <a:ext cx="2679465" cy="1270975"/>
      </dsp:txXfrm>
    </dsp:sp>
    <dsp:sp modelId="{B396C815-3BDD-4CEB-AFF4-8061E488D079}">
      <dsp:nvSpPr>
        <dsp:cNvPr id="0" name=""/>
        <dsp:cNvSpPr/>
      </dsp:nvSpPr>
      <dsp:spPr>
        <a:xfrm>
          <a:off x="194979" y="1770832"/>
          <a:ext cx="2816979" cy="14084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dirty="0">
              <a:latin typeface="Calibri Light" panose="020F0302020204030204"/>
            </a:rPr>
            <a:t>Error Analysis</a:t>
          </a:r>
          <a:endParaRPr lang="en-US" sz="2700" kern="1200" dirty="0"/>
        </a:p>
      </dsp:txBody>
      <dsp:txXfrm>
        <a:off x="263736" y="1839589"/>
        <a:ext cx="2679465" cy="12709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04715A-90C9-46B0-ABEF-4B18B2C11694}">
      <dsp:nvSpPr>
        <dsp:cNvPr id="0" name=""/>
        <dsp:cNvSpPr/>
      </dsp:nvSpPr>
      <dsp:spPr>
        <a:xfrm>
          <a:off x="0" y="695"/>
          <a:ext cx="6117335" cy="162723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85DCEB-71B2-413C-9444-4F34D1D13BB5}">
      <dsp:nvSpPr>
        <dsp:cNvPr id="0" name=""/>
        <dsp:cNvSpPr/>
      </dsp:nvSpPr>
      <dsp:spPr>
        <a:xfrm>
          <a:off x="492238" y="366823"/>
          <a:ext cx="894979" cy="8949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5CEA64-F8E5-43AF-8CDF-47AFA1FCBAFE}">
      <dsp:nvSpPr>
        <dsp:cNvPr id="0" name=""/>
        <dsp:cNvSpPr/>
      </dsp:nvSpPr>
      <dsp:spPr>
        <a:xfrm>
          <a:off x="1879455" y="695"/>
          <a:ext cx="4237880" cy="1627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16" tIns="172216" rIns="172216" bIns="172216" numCol="1" spcCol="1270" anchor="ctr" anchorCtr="0">
          <a:noAutofit/>
        </a:bodyPr>
        <a:lstStyle/>
        <a:p>
          <a:pPr marL="0" lvl="0" indent="0" algn="l" defTabSz="844550">
            <a:lnSpc>
              <a:spcPct val="90000"/>
            </a:lnSpc>
            <a:spcBef>
              <a:spcPct val="0"/>
            </a:spcBef>
            <a:spcAft>
              <a:spcPct val="35000"/>
            </a:spcAft>
            <a:buNone/>
          </a:pPr>
          <a:r>
            <a:rPr lang="en-US" sz="1900" kern="1200"/>
            <a:t>Given two samples, test whether they belong to same probability distribution (null hypothesis) or not(alternate hypothesis)</a:t>
          </a:r>
        </a:p>
      </dsp:txBody>
      <dsp:txXfrm>
        <a:off x="1879455" y="695"/>
        <a:ext cx="4237880" cy="1627234"/>
      </dsp:txXfrm>
    </dsp:sp>
    <dsp:sp modelId="{D8048421-50F9-4A9D-8B78-7914B460553D}">
      <dsp:nvSpPr>
        <dsp:cNvPr id="0" name=""/>
        <dsp:cNvSpPr/>
      </dsp:nvSpPr>
      <dsp:spPr>
        <a:xfrm>
          <a:off x="0" y="2034738"/>
          <a:ext cx="6117335" cy="162723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30116E-EE85-42D9-8941-7D9C8D5CFC29}">
      <dsp:nvSpPr>
        <dsp:cNvPr id="0" name=""/>
        <dsp:cNvSpPr/>
      </dsp:nvSpPr>
      <dsp:spPr>
        <a:xfrm>
          <a:off x="492238" y="2400866"/>
          <a:ext cx="894979" cy="8949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5DD1E0-728D-4AF9-A6CE-59E04C69FF4C}">
      <dsp:nvSpPr>
        <dsp:cNvPr id="0" name=""/>
        <dsp:cNvSpPr/>
      </dsp:nvSpPr>
      <dsp:spPr>
        <a:xfrm>
          <a:off x="1879455" y="2034738"/>
          <a:ext cx="4237880" cy="1627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16" tIns="172216" rIns="172216" bIns="172216" numCol="1" spcCol="1270" anchor="ctr" anchorCtr="0">
          <a:noAutofit/>
        </a:bodyPr>
        <a:lstStyle/>
        <a:p>
          <a:pPr marL="0" lvl="0" indent="0" algn="l" defTabSz="844550">
            <a:lnSpc>
              <a:spcPct val="90000"/>
            </a:lnSpc>
            <a:spcBef>
              <a:spcPct val="0"/>
            </a:spcBef>
            <a:spcAft>
              <a:spcPct val="35000"/>
            </a:spcAft>
            <a:buNone/>
          </a:pPr>
          <a:r>
            <a:rPr lang="en-US" sz="1900" kern="1200"/>
            <a:t>Type: Numerical</a:t>
          </a:r>
        </a:p>
      </dsp:txBody>
      <dsp:txXfrm>
        <a:off x="1879455" y="2034738"/>
        <a:ext cx="4237880" cy="1627234"/>
      </dsp:txXfrm>
    </dsp:sp>
    <dsp:sp modelId="{53EA3D48-40CF-44EF-BB77-58C01357293A}">
      <dsp:nvSpPr>
        <dsp:cNvPr id="0" name=""/>
        <dsp:cNvSpPr/>
      </dsp:nvSpPr>
      <dsp:spPr>
        <a:xfrm>
          <a:off x="0" y="4068781"/>
          <a:ext cx="6117335" cy="162723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4A081E-60C3-4C33-8985-745E78A9483C}">
      <dsp:nvSpPr>
        <dsp:cNvPr id="0" name=""/>
        <dsp:cNvSpPr/>
      </dsp:nvSpPr>
      <dsp:spPr>
        <a:xfrm>
          <a:off x="492238" y="4434909"/>
          <a:ext cx="894979" cy="8949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428DF1-AA31-4634-A02F-A104DB4D86DA}">
      <dsp:nvSpPr>
        <dsp:cNvPr id="0" name=""/>
        <dsp:cNvSpPr/>
      </dsp:nvSpPr>
      <dsp:spPr>
        <a:xfrm>
          <a:off x="1879455" y="4068781"/>
          <a:ext cx="4237880" cy="1627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16" tIns="172216" rIns="172216" bIns="172216" numCol="1" spcCol="1270" anchor="ctr" anchorCtr="0">
          <a:noAutofit/>
        </a:bodyPr>
        <a:lstStyle/>
        <a:p>
          <a:pPr marL="0" lvl="0" indent="0" algn="l" defTabSz="844550">
            <a:lnSpc>
              <a:spcPct val="90000"/>
            </a:lnSpc>
            <a:spcBef>
              <a:spcPct val="0"/>
            </a:spcBef>
            <a:spcAft>
              <a:spcPct val="35000"/>
            </a:spcAft>
            <a:buNone/>
          </a:pPr>
          <a:r>
            <a:rPr lang="en-US" sz="1900" kern="1200"/>
            <a:t>Interpretation: Statistical confidence </a:t>
          </a:r>
        </a:p>
      </dsp:txBody>
      <dsp:txXfrm>
        <a:off x="1879455" y="4068781"/>
        <a:ext cx="4237880" cy="16272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557B4-00FF-48C0-97B3-1184265E3858}">
      <dsp:nvSpPr>
        <dsp:cNvPr id="0" name=""/>
        <dsp:cNvSpPr/>
      </dsp:nvSpPr>
      <dsp:spPr>
        <a:xfrm>
          <a:off x="0" y="4701370"/>
          <a:ext cx="1759346" cy="77129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63576" rIns="125125"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Drift</a:t>
          </a:r>
        </a:p>
      </dsp:txBody>
      <dsp:txXfrm>
        <a:off x="0" y="4701370"/>
        <a:ext cx="1759346" cy="771298"/>
      </dsp:txXfrm>
    </dsp:sp>
    <dsp:sp modelId="{19102AB1-5F58-4283-968F-E744A78CD0C3}">
      <dsp:nvSpPr>
        <dsp:cNvPr id="0" name=""/>
        <dsp:cNvSpPr/>
      </dsp:nvSpPr>
      <dsp:spPr>
        <a:xfrm>
          <a:off x="1759346" y="4701370"/>
          <a:ext cx="5278040" cy="771298"/>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177800" rIns="107064" bIns="177800" numCol="1" spcCol="1270" anchor="ctr" anchorCtr="0">
          <a:noAutofit/>
        </a:bodyPr>
        <a:lstStyle/>
        <a:p>
          <a:pPr marL="0" lvl="0" indent="0" algn="l" defTabSz="622300">
            <a:lnSpc>
              <a:spcPct val="90000"/>
            </a:lnSpc>
            <a:spcBef>
              <a:spcPct val="0"/>
            </a:spcBef>
            <a:spcAft>
              <a:spcPct val="35000"/>
            </a:spcAft>
            <a:buNone/>
          </a:pPr>
          <a:r>
            <a:rPr lang="en-US" sz="1400" kern="1200" dirty="0" err="1"/>
            <a:t>drift_detected</a:t>
          </a:r>
          <a:r>
            <a:rPr lang="en-US" sz="1400" kern="1200" dirty="0"/>
            <a:t> = True if drift &gt; </a:t>
          </a:r>
          <a:r>
            <a:rPr lang="en-US" sz="1400" kern="1200" dirty="0" err="1"/>
            <a:t>D_crit</a:t>
          </a:r>
          <a:r>
            <a:rPr lang="en-US" sz="1400" kern="1200" dirty="0"/>
            <a:t> else False</a:t>
          </a:r>
        </a:p>
      </dsp:txBody>
      <dsp:txXfrm>
        <a:off x="1759346" y="4701370"/>
        <a:ext cx="5278040" cy="771298"/>
      </dsp:txXfrm>
    </dsp:sp>
    <dsp:sp modelId="{AE49F1BE-4617-48BD-9DEA-085E1570EE18}">
      <dsp:nvSpPr>
        <dsp:cNvPr id="0" name=""/>
        <dsp:cNvSpPr/>
      </dsp:nvSpPr>
      <dsp:spPr>
        <a:xfrm rot="10800000">
          <a:off x="0" y="3526682"/>
          <a:ext cx="1759346" cy="1186257"/>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63576" rIns="125125"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Compare</a:t>
          </a:r>
        </a:p>
      </dsp:txBody>
      <dsp:txXfrm rot="-10800000">
        <a:off x="0" y="3526682"/>
        <a:ext cx="1759346" cy="771067"/>
      </dsp:txXfrm>
    </dsp:sp>
    <dsp:sp modelId="{3B6DACD7-02C7-421B-B24F-B58B364150BB}">
      <dsp:nvSpPr>
        <dsp:cNvPr id="0" name=""/>
        <dsp:cNvSpPr/>
      </dsp:nvSpPr>
      <dsp:spPr>
        <a:xfrm>
          <a:off x="1759346" y="3526682"/>
          <a:ext cx="5278040" cy="77106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177800" rIns="107064" bIns="177800" numCol="1" spcCol="1270" anchor="ctr" anchorCtr="0">
          <a:noAutofit/>
        </a:bodyPr>
        <a:lstStyle/>
        <a:p>
          <a:pPr marL="0" lvl="0" indent="0" algn="l" defTabSz="622300">
            <a:lnSpc>
              <a:spcPct val="90000"/>
            </a:lnSpc>
            <a:spcBef>
              <a:spcPct val="0"/>
            </a:spcBef>
            <a:spcAft>
              <a:spcPct val="35000"/>
            </a:spcAft>
            <a:buNone/>
          </a:pPr>
          <a:r>
            <a:rPr lang="en-US" sz="1400" kern="1200" dirty="0"/>
            <a:t>Compare drift &gt; </a:t>
          </a:r>
          <a:r>
            <a:rPr lang="en-US" sz="1400" kern="1200" dirty="0" err="1"/>
            <a:t>D_crit</a:t>
          </a:r>
          <a:r>
            <a:rPr lang="en-US" sz="1400" kern="1200" dirty="0"/>
            <a:t>. [</a:t>
          </a:r>
          <a:r>
            <a:rPr lang="en-US" sz="1400" kern="1200" dirty="0" err="1"/>
            <a:t>D_crit</a:t>
          </a:r>
          <a:r>
            <a:rPr lang="en-US" sz="1400" kern="1200" dirty="0"/>
            <a:t> is 95% critical value]. If drift is less than critical value, we have failed to reject the null hypothesis.</a:t>
          </a:r>
        </a:p>
      </dsp:txBody>
      <dsp:txXfrm>
        <a:off x="1759346" y="3526682"/>
        <a:ext cx="5278040" cy="771067"/>
      </dsp:txXfrm>
    </dsp:sp>
    <dsp:sp modelId="{45A408D0-556E-4BFA-9EF5-E6C3F3FFDCFD}">
      <dsp:nvSpPr>
        <dsp:cNvPr id="0" name=""/>
        <dsp:cNvSpPr/>
      </dsp:nvSpPr>
      <dsp:spPr>
        <a:xfrm rot="10800000">
          <a:off x="0" y="2351994"/>
          <a:ext cx="1759346" cy="1186257"/>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63576" rIns="125125" bIns="163576"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Calibri Light" panose="020F0302020204030204"/>
            </a:rPr>
            <a:t>Difference</a:t>
          </a:r>
          <a:endParaRPr lang="en-US" sz="2300" kern="1200" dirty="0"/>
        </a:p>
      </dsp:txBody>
      <dsp:txXfrm rot="-10800000">
        <a:off x="0" y="2351994"/>
        <a:ext cx="1759346" cy="771067"/>
      </dsp:txXfrm>
    </dsp:sp>
    <dsp:sp modelId="{F5D0CE58-D6BD-4CB6-BD5F-2607F08C690D}">
      <dsp:nvSpPr>
        <dsp:cNvPr id="0" name=""/>
        <dsp:cNvSpPr/>
      </dsp:nvSpPr>
      <dsp:spPr>
        <a:xfrm>
          <a:off x="1759346" y="2351994"/>
          <a:ext cx="5278040" cy="77106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177800" rIns="107064" bIns="177800" numCol="1" spcCol="1270" anchor="ctr" anchorCtr="0">
          <a:noAutofit/>
        </a:bodyPr>
        <a:lstStyle/>
        <a:p>
          <a:pPr marL="0" lvl="0" indent="0" algn="l" defTabSz="622300">
            <a:lnSpc>
              <a:spcPct val="90000"/>
            </a:lnSpc>
            <a:spcBef>
              <a:spcPct val="0"/>
            </a:spcBef>
            <a:spcAft>
              <a:spcPct val="35000"/>
            </a:spcAft>
            <a:buNone/>
          </a:pPr>
          <a:r>
            <a:rPr lang="en-US" sz="1400" kern="1200" dirty="0"/>
            <a:t>Compute their maximum absolute difference. (drift)</a:t>
          </a:r>
        </a:p>
      </dsp:txBody>
      <dsp:txXfrm>
        <a:off x="1759346" y="2351994"/>
        <a:ext cx="5278040" cy="771067"/>
      </dsp:txXfrm>
    </dsp:sp>
    <dsp:sp modelId="{B9EB79A5-0378-47BC-B6B2-8B2FB434D180}">
      <dsp:nvSpPr>
        <dsp:cNvPr id="0" name=""/>
        <dsp:cNvSpPr/>
      </dsp:nvSpPr>
      <dsp:spPr>
        <a:xfrm rot="10800000">
          <a:off x="0" y="1177305"/>
          <a:ext cx="1759346" cy="1186257"/>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63576" rIns="125125" bIns="163576"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Calibri Light" panose="020F0302020204030204"/>
            </a:rPr>
            <a:t>CDF</a:t>
          </a:r>
          <a:endParaRPr lang="en-US" sz="2300" kern="1200" dirty="0"/>
        </a:p>
      </dsp:txBody>
      <dsp:txXfrm rot="-10800000">
        <a:off x="0" y="1177305"/>
        <a:ext cx="1759346" cy="771067"/>
      </dsp:txXfrm>
    </dsp:sp>
    <dsp:sp modelId="{92386F92-5462-4934-A59D-2F584CCBE088}">
      <dsp:nvSpPr>
        <dsp:cNvPr id="0" name=""/>
        <dsp:cNvSpPr/>
      </dsp:nvSpPr>
      <dsp:spPr>
        <a:xfrm>
          <a:off x="1759346" y="1177305"/>
          <a:ext cx="5278040" cy="77106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177800" rIns="107064" bIns="177800" numCol="1" spcCol="1270" anchor="ctr" anchorCtr="0">
          <a:noAutofit/>
        </a:bodyPr>
        <a:lstStyle/>
        <a:p>
          <a:pPr marL="0" lvl="0" indent="0" algn="l" defTabSz="622300">
            <a:lnSpc>
              <a:spcPct val="90000"/>
            </a:lnSpc>
            <a:spcBef>
              <a:spcPct val="0"/>
            </a:spcBef>
            <a:spcAft>
              <a:spcPct val="35000"/>
            </a:spcAft>
            <a:buNone/>
          </a:pPr>
          <a:r>
            <a:rPr lang="en-US" sz="1400" kern="1200" dirty="0"/>
            <a:t>Compute the observed cumulative distribution functions of the two samples</a:t>
          </a:r>
        </a:p>
      </dsp:txBody>
      <dsp:txXfrm>
        <a:off x="1759346" y="1177305"/>
        <a:ext cx="5278040" cy="771067"/>
      </dsp:txXfrm>
    </dsp:sp>
    <dsp:sp modelId="{E5B3770E-07EC-4A17-91A1-0726F4CC9786}">
      <dsp:nvSpPr>
        <dsp:cNvPr id="0" name=""/>
        <dsp:cNvSpPr/>
      </dsp:nvSpPr>
      <dsp:spPr>
        <a:xfrm rot="10800000">
          <a:off x="0" y="2617"/>
          <a:ext cx="1759346" cy="1186257"/>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125" tIns="163576" rIns="125125"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Concatenate</a:t>
          </a:r>
        </a:p>
      </dsp:txBody>
      <dsp:txXfrm rot="-10800000">
        <a:off x="0" y="2617"/>
        <a:ext cx="1759346" cy="771067"/>
      </dsp:txXfrm>
    </dsp:sp>
    <dsp:sp modelId="{D590376A-0B05-45DB-AF80-97DC0EA0396F}">
      <dsp:nvSpPr>
        <dsp:cNvPr id="0" name=""/>
        <dsp:cNvSpPr/>
      </dsp:nvSpPr>
      <dsp:spPr>
        <a:xfrm>
          <a:off x="1759346" y="2617"/>
          <a:ext cx="5278040" cy="77106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064" tIns="177800" rIns="107064" bIns="177800" numCol="1" spcCol="1270" anchor="ctr" anchorCtr="0">
          <a:noAutofit/>
        </a:bodyPr>
        <a:lstStyle/>
        <a:p>
          <a:pPr marL="0" lvl="0" indent="0" algn="l" defTabSz="622300">
            <a:lnSpc>
              <a:spcPct val="90000"/>
            </a:lnSpc>
            <a:spcBef>
              <a:spcPct val="0"/>
            </a:spcBef>
            <a:spcAft>
              <a:spcPct val="35000"/>
            </a:spcAft>
            <a:buNone/>
          </a:pPr>
          <a:r>
            <a:rPr lang="en-US" sz="1400" kern="1200" dirty="0"/>
            <a:t>Concatenate values in D1 &amp; D2 in one sorted array</a:t>
          </a:r>
        </a:p>
      </dsp:txBody>
      <dsp:txXfrm>
        <a:off x="1759346" y="2617"/>
        <a:ext cx="5278040" cy="77106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04715A-90C9-46B0-ABEF-4B18B2C11694}">
      <dsp:nvSpPr>
        <dsp:cNvPr id="0" name=""/>
        <dsp:cNvSpPr/>
      </dsp:nvSpPr>
      <dsp:spPr>
        <a:xfrm>
          <a:off x="0" y="531"/>
          <a:ext cx="10515600" cy="124293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85DCEB-71B2-413C-9444-4F34D1D13BB5}">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5CEA64-F8E5-43AF-8CDF-47AFA1FCBAFE}">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dirty="0">
              <a:latin typeface="Consolas"/>
            </a:rPr>
            <a:t>Identifies the shift between two distributions. It is done by bucketing (decile) the two distributions and comparing the percentage of items in each of the buckets, resulting in a single number</a:t>
          </a:r>
        </a:p>
      </dsp:txBody>
      <dsp:txXfrm>
        <a:off x="1435590" y="531"/>
        <a:ext cx="9080009" cy="1242935"/>
      </dsp:txXfrm>
    </dsp:sp>
    <dsp:sp modelId="{D8048421-50F9-4A9D-8B78-7914B460553D}">
      <dsp:nvSpPr>
        <dsp:cNvPr id="0" name=""/>
        <dsp:cNvSpPr/>
      </dsp:nvSpPr>
      <dsp:spPr>
        <a:xfrm>
          <a:off x="0" y="1554201"/>
          <a:ext cx="10515600" cy="1242935"/>
        </a:xfrm>
        <a:prstGeom prst="roundRect">
          <a:avLst>
            <a:gd name="adj" fmla="val 1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dsp:style>
    </dsp:sp>
    <dsp:sp modelId="{F830116E-EE85-42D9-8941-7D9C8D5CFC29}">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5DD1E0-728D-4AF9-A6CE-59E04C69FF4C}">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dirty="0">
              <a:latin typeface="Consolas"/>
            </a:rPr>
            <a:t>Type: Numerical</a:t>
          </a:r>
        </a:p>
      </dsp:txBody>
      <dsp:txXfrm>
        <a:off x="1435590" y="1554201"/>
        <a:ext cx="9080009" cy="1242935"/>
      </dsp:txXfrm>
    </dsp:sp>
    <dsp:sp modelId="{53EA3D48-40CF-44EF-BB77-58C01357293A}">
      <dsp:nvSpPr>
        <dsp:cNvPr id="0" name=""/>
        <dsp:cNvSpPr/>
      </dsp:nvSpPr>
      <dsp:spPr>
        <a:xfrm>
          <a:off x="0" y="3107870"/>
          <a:ext cx="10515600" cy="1242935"/>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274A081E-60C3-4C33-8985-745E78A9483C}">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428DF1-AA31-4634-A02F-A104DB4D86DA}">
      <dsp:nvSpPr>
        <dsp:cNvPr id="0" name=""/>
        <dsp:cNvSpPr/>
      </dsp:nvSpPr>
      <dsp:spPr>
        <a:xfrm>
          <a:off x="1435590" y="3107870"/>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rtl="0">
            <a:lnSpc>
              <a:spcPct val="100000"/>
            </a:lnSpc>
            <a:spcBef>
              <a:spcPct val="0"/>
            </a:spcBef>
            <a:spcAft>
              <a:spcPct val="35000"/>
            </a:spcAft>
            <a:buNone/>
          </a:pPr>
          <a:r>
            <a:rPr lang="en-US" sz="2100" kern="1200" dirty="0">
              <a:latin typeface="Consolas"/>
            </a:rPr>
            <a:t>Interpretation: </a:t>
          </a:r>
        </a:p>
      </dsp:txBody>
      <dsp:txXfrm>
        <a:off x="1435590" y="3107870"/>
        <a:ext cx="4732020" cy="1242935"/>
      </dsp:txXfrm>
    </dsp:sp>
    <dsp:sp modelId="{93E72762-D6DA-4EDB-849E-0F185AF8A237}">
      <dsp:nvSpPr>
        <dsp:cNvPr id="0" name=""/>
        <dsp:cNvSpPr/>
      </dsp:nvSpPr>
      <dsp:spPr>
        <a:xfrm>
          <a:off x="6167610" y="3107870"/>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Consolas"/>
            </a:rPr>
            <a:t>PSI &lt; 0.1: no significant change</a:t>
          </a:r>
        </a:p>
        <a:p>
          <a:pPr marL="0" lvl="0" indent="0" algn="l" defTabSz="711200">
            <a:lnSpc>
              <a:spcPct val="100000"/>
            </a:lnSpc>
            <a:spcBef>
              <a:spcPct val="0"/>
            </a:spcBef>
            <a:spcAft>
              <a:spcPct val="35000"/>
            </a:spcAft>
            <a:buNone/>
          </a:pPr>
          <a:r>
            <a:rPr lang="en-US" sz="1600" kern="1200" dirty="0">
              <a:latin typeface="Consolas"/>
            </a:rPr>
            <a:t>PSI &lt; 0.2: moderate change</a:t>
          </a:r>
        </a:p>
        <a:p>
          <a:pPr marL="0" lvl="0" indent="0" algn="l" defTabSz="711200">
            <a:lnSpc>
              <a:spcPct val="100000"/>
            </a:lnSpc>
            <a:spcBef>
              <a:spcPct val="0"/>
            </a:spcBef>
            <a:spcAft>
              <a:spcPct val="35000"/>
            </a:spcAft>
            <a:buNone/>
          </a:pPr>
          <a:r>
            <a:rPr lang="en-US" sz="1600" kern="1200" dirty="0">
              <a:latin typeface="Consolas"/>
            </a:rPr>
            <a:t>PSI &gt;=0.2: significant change </a:t>
          </a:r>
        </a:p>
      </dsp:txBody>
      <dsp:txXfrm>
        <a:off x="6167610" y="3107870"/>
        <a:ext cx="4347989" cy="124293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11D6D-1FE3-4215-9A76-F2FF3C583987}"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917B3-0242-4D50-A1A0-98434DF17449}" type="slidenum">
              <a:rPr lang="en-US" smtClean="0"/>
              <a:t>‹#›</a:t>
            </a:fld>
            <a:endParaRPr lang="en-US"/>
          </a:p>
        </p:txBody>
      </p:sp>
    </p:spTree>
    <p:extLst>
      <p:ext uri="{BB962C8B-B14F-4D97-AF65-F5344CB8AC3E}">
        <p14:creationId xmlns:p14="http://schemas.microsoft.com/office/powerpoint/2010/main" val="1703825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engati.com/blog/explainable-ai#:~:text=Why%20do%20we%20need%20Explainable%20AI%3F%201%20Design,learning%20models.%20...%203%20Performance%20and%20scalability%20"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VB9uV-x0gt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Financial Operations</a:t>
            </a:r>
          </a:p>
          <a:p>
            <a:r>
              <a:rPr lang="en-US" dirty="0">
                <a:cs typeface="Calibri"/>
              </a:rPr>
              <a:t>Reconciliation</a:t>
            </a:r>
          </a:p>
          <a:p>
            <a:r>
              <a:rPr lang="en-US" dirty="0">
                <a:cs typeface="Calibri"/>
              </a:rPr>
              <a:t>Risk Mitigation</a:t>
            </a:r>
          </a:p>
          <a:p>
            <a:r>
              <a:rPr lang="en-US" dirty="0">
                <a:cs typeface="Calibri"/>
              </a:rPr>
              <a:t>Anomaly detection</a:t>
            </a:r>
          </a:p>
        </p:txBody>
      </p:sp>
      <p:sp>
        <p:nvSpPr>
          <p:cNvPr id="4" name="Slide Number Placeholder 3"/>
          <p:cNvSpPr>
            <a:spLocks noGrp="1"/>
          </p:cNvSpPr>
          <p:nvPr>
            <p:ph type="sldNum" sz="quarter" idx="5"/>
          </p:nvPr>
        </p:nvSpPr>
        <p:spPr/>
        <p:txBody>
          <a:bodyPr/>
          <a:lstStyle/>
          <a:p>
            <a:fld id="{D8F917B3-0242-4D50-A1A0-98434DF17449}" type="slidenum">
              <a:rPr lang="en-US" smtClean="0"/>
              <a:t>2</a:t>
            </a:fld>
            <a:endParaRPr lang="en-US"/>
          </a:p>
        </p:txBody>
      </p:sp>
    </p:spTree>
    <p:extLst>
      <p:ext uri="{BB962C8B-B14F-4D97-AF65-F5344CB8AC3E}">
        <p14:creationId xmlns:p14="http://schemas.microsoft.com/office/powerpoint/2010/main" val="2300415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are trying to explain individual predictions of a model</a:t>
            </a:r>
          </a:p>
          <a:p>
            <a:endParaRPr lang="en-US" dirty="0">
              <a:cs typeface="Calibri"/>
            </a:endParaRPr>
          </a:p>
          <a:p>
            <a:r>
              <a:rPr lang="en-US" dirty="0">
                <a:cs typeface="Calibri"/>
              </a:rPr>
              <a:t>Given, a decision surface, the way we proceed with the algorithm is that we take the sample at hand</a:t>
            </a:r>
          </a:p>
          <a:p>
            <a:r>
              <a:rPr lang="en-US" dirty="0">
                <a:cs typeface="Calibri"/>
              </a:rPr>
              <a:t>Create instances around, xi by adding random gaussian noises</a:t>
            </a:r>
          </a:p>
          <a:p>
            <a:endParaRPr lang="en-US" dirty="0">
              <a:cs typeface="Calibri"/>
            </a:endParaRPr>
          </a:p>
          <a:p>
            <a:r>
              <a:rPr lang="en-US" dirty="0">
                <a:cs typeface="Calibri"/>
              </a:rPr>
              <a:t>Points closer to xi get higher weightage</a:t>
            </a:r>
          </a:p>
          <a:p>
            <a:r>
              <a:rPr lang="en-US" dirty="0">
                <a:cs typeface="Calibri"/>
              </a:rPr>
              <a:t>Fit a simple linear model on weighted models</a:t>
            </a:r>
          </a:p>
          <a:p>
            <a:r>
              <a:rPr lang="en-US" dirty="0">
                <a:cs typeface="Calibri"/>
              </a:rPr>
              <a:t>The coefficients becomes our explanations</a:t>
            </a:r>
          </a:p>
        </p:txBody>
      </p:sp>
      <p:sp>
        <p:nvSpPr>
          <p:cNvPr id="4" name="Slide Number Placeholder 3"/>
          <p:cNvSpPr>
            <a:spLocks noGrp="1"/>
          </p:cNvSpPr>
          <p:nvPr>
            <p:ph type="sldNum" sz="quarter" idx="5"/>
          </p:nvPr>
        </p:nvSpPr>
        <p:spPr/>
        <p:txBody>
          <a:bodyPr/>
          <a:lstStyle/>
          <a:p>
            <a:fld id="{D8F917B3-0242-4D50-A1A0-98434DF17449}" type="slidenum">
              <a:rPr lang="en-US" smtClean="0"/>
              <a:t>48</a:t>
            </a:fld>
            <a:endParaRPr lang="en-US"/>
          </a:p>
        </p:txBody>
      </p:sp>
    </p:spTree>
    <p:extLst>
      <p:ext uri="{BB962C8B-B14F-4D97-AF65-F5344CB8AC3E}">
        <p14:creationId xmlns:p14="http://schemas.microsoft.com/office/powerpoint/2010/main" val="812710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are trying to explain individual predictions of a model</a:t>
            </a:r>
          </a:p>
          <a:p>
            <a:endParaRPr lang="en-US" dirty="0">
              <a:cs typeface="Calibri"/>
            </a:endParaRPr>
          </a:p>
          <a:p>
            <a:r>
              <a:rPr lang="en-US" dirty="0">
                <a:cs typeface="Calibri"/>
              </a:rPr>
              <a:t>Given, a decision surface, the way we proceed with the algorithm is that we take the sample at hand</a:t>
            </a:r>
          </a:p>
          <a:p>
            <a:r>
              <a:rPr lang="en-US" dirty="0">
                <a:cs typeface="Calibri"/>
              </a:rPr>
              <a:t>Create instances around, xi by adding random gaussian noises</a:t>
            </a:r>
          </a:p>
          <a:p>
            <a:endParaRPr lang="en-US" dirty="0">
              <a:cs typeface="Calibri"/>
            </a:endParaRPr>
          </a:p>
          <a:p>
            <a:r>
              <a:rPr lang="en-US" dirty="0">
                <a:cs typeface="Calibri"/>
              </a:rPr>
              <a:t>Points closer to xi get higher weightage</a:t>
            </a:r>
          </a:p>
          <a:p>
            <a:r>
              <a:rPr lang="en-US" dirty="0">
                <a:cs typeface="Calibri"/>
              </a:rPr>
              <a:t>Fit a simple linear model on weighted models</a:t>
            </a:r>
          </a:p>
          <a:p>
            <a:r>
              <a:rPr lang="en-US" dirty="0">
                <a:cs typeface="Calibri"/>
              </a:rPr>
              <a:t>The coefficients becomes our explanations</a:t>
            </a:r>
          </a:p>
        </p:txBody>
      </p:sp>
      <p:sp>
        <p:nvSpPr>
          <p:cNvPr id="4" name="Slide Number Placeholder 3"/>
          <p:cNvSpPr>
            <a:spLocks noGrp="1"/>
          </p:cNvSpPr>
          <p:nvPr>
            <p:ph type="sldNum" sz="quarter" idx="5"/>
          </p:nvPr>
        </p:nvSpPr>
        <p:spPr/>
        <p:txBody>
          <a:bodyPr/>
          <a:lstStyle/>
          <a:p>
            <a:fld id="{D8F917B3-0242-4D50-A1A0-98434DF17449}" type="slidenum">
              <a:rPr lang="en-US" smtClean="0"/>
              <a:t>49</a:t>
            </a:fld>
            <a:endParaRPr lang="en-US"/>
          </a:p>
        </p:txBody>
      </p:sp>
    </p:spTree>
    <p:extLst>
      <p:ext uri="{BB962C8B-B14F-4D97-AF65-F5344CB8AC3E}">
        <p14:creationId xmlns:p14="http://schemas.microsoft.com/office/powerpoint/2010/main" val="1520792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https://neptune.ai/blog/explainability-auditability-ml-definitions-techniques-tools</a:t>
            </a:r>
          </a:p>
        </p:txBody>
      </p:sp>
      <p:sp>
        <p:nvSpPr>
          <p:cNvPr id="4" name="Slide Number Placeholder 3"/>
          <p:cNvSpPr>
            <a:spLocks noGrp="1"/>
          </p:cNvSpPr>
          <p:nvPr>
            <p:ph type="sldNum" sz="quarter" idx="10"/>
          </p:nvPr>
        </p:nvSpPr>
        <p:spPr/>
        <p:txBody>
          <a:bodyPr/>
          <a:lstStyle/>
          <a:p>
            <a:fld id="{D8F917B3-0242-4D50-A1A0-98434DF17449}" type="slidenum">
              <a:rPr lang="en-US" smtClean="0"/>
              <a:t>50</a:t>
            </a:fld>
            <a:endParaRPr lang="en-US"/>
          </a:p>
        </p:txBody>
      </p:sp>
    </p:spTree>
    <p:extLst>
      <p:ext uri="{BB962C8B-B14F-4D97-AF65-F5344CB8AC3E}">
        <p14:creationId xmlns:p14="http://schemas.microsoft.com/office/powerpoint/2010/main" val="3843655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are trying to explain individual predictions of a model</a:t>
            </a:r>
          </a:p>
          <a:p>
            <a:endParaRPr lang="en-US" dirty="0">
              <a:cs typeface="Calibri"/>
            </a:endParaRPr>
          </a:p>
          <a:p>
            <a:r>
              <a:rPr lang="en-US" dirty="0">
                <a:cs typeface="Calibri"/>
              </a:rPr>
              <a:t>Given, a decision surface, the way we proceed with the algorithm is that we take the sample at hand</a:t>
            </a:r>
          </a:p>
          <a:p>
            <a:r>
              <a:rPr lang="en-US" dirty="0">
                <a:cs typeface="Calibri"/>
              </a:rPr>
              <a:t>Create instances around, xi by adding random gaussian noises</a:t>
            </a:r>
          </a:p>
          <a:p>
            <a:endParaRPr lang="en-US" dirty="0">
              <a:cs typeface="Calibri"/>
            </a:endParaRPr>
          </a:p>
          <a:p>
            <a:r>
              <a:rPr lang="en-US" dirty="0">
                <a:cs typeface="Calibri"/>
              </a:rPr>
              <a:t>Points closer to xi get higher weightage</a:t>
            </a:r>
          </a:p>
          <a:p>
            <a:r>
              <a:rPr lang="en-US" dirty="0">
                <a:cs typeface="Calibri"/>
              </a:rPr>
              <a:t>Fit a simple linear model on weighted models</a:t>
            </a:r>
          </a:p>
          <a:p>
            <a:r>
              <a:rPr lang="en-US" dirty="0">
                <a:cs typeface="Calibri"/>
              </a:rPr>
              <a:t>The coefficients becomes our explanations</a:t>
            </a:r>
          </a:p>
        </p:txBody>
      </p:sp>
      <p:sp>
        <p:nvSpPr>
          <p:cNvPr id="4" name="Slide Number Placeholder 3"/>
          <p:cNvSpPr>
            <a:spLocks noGrp="1"/>
          </p:cNvSpPr>
          <p:nvPr>
            <p:ph type="sldNum" sz="quarter" idx="5"/>
          </p:nvPr>
        </p:nvSpPr>
        <p:spPr/>
        <p:txBody>
          <a:bodyPr/>
          <a:lstStyle/>
          <a:p>
            <a:fld id="{D8F917B3-0242-4D50-A1A0-98434DF17449}" type="slidenum">
              <a:rPr lang="en-US" smtClean="0"/>
              <a:t>51</a:t>
            </a:fld>
            <a:endParaRPr lang="en-US"/>
          </a:p>
        </p:txBody>
      </p:sp>
    </p:spTree>
    <p:extLst>
      <p:ext uri="{BB962C8B-B14F-4D97-AF65-F5344CB8AC3E}">
        <p14:creationId xmlns:p14="http://schemas.microsoft.com/office/powerpoint/2010/main" val="3386144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https://neptune.ai/blog/data-centric-vs-model-centric-machine-learning</a:t>
            </a:r>
          </a:p>
        </p:txBody>
      </p:sp>
      <p:sp>
        <p:nvSpPr>
          <p:cNvPr id="4" name="Slide Number Placeholder 3"/>
          <p:cNvSpPr>
            <a:spLocks noGrp="1"/>
          </p:cNvSpPr>
          <p:nvPr>
            <p:ph type="sldNum" sz="quarter" idx="10"/>
          </p:nvPr>
        </p:nvSpPr>
        <p:spPr/>
        <p:txBody>
          <a:bodyPr/>
          <a:lstStyle/>
          <a:p>
            <a:fld id="{D8F917B3-0242-4D50-A1A0-98434DF17449}" type="slidenum">
              <a:rPr lang="en-US" smtClean="0"/>
              <a:t>62</a:t>
            </a:fld>
            <a:endParaRPr lang="en-US"/>
          </a:p>
        </p:txBody>
      </p:sp>
    </p:spTree>
    <p:extLst>
      <p:ext uri="{BB962C8B-B14F-4D97-AF65-F5344CB8AC3E}">
        <p14:creationId xmlns:p14="http://schemas.microsoft.com/office/powerpoint/2010/main" val="1093537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https://www.aporia.com/blog/concept_drift_in_machine_learning_101/</a:t>
            </a:r>
          </a:p>
        </p:txBody>
      </p:sp>
      <p:sp>
        <p:nvSpPr>
          <p:cNvPr id="4" name="Slide Number Placeholder 3"/>
          <p:cNvSpPr>
            <a:spLocks noGrp="1"/>
          </p:cNvSpPr>
          <p:nvPr>
            <p:ph type="sldNum" sz="quarter" idx="10"/>
          </p:nvPr>
        </p:nvSpPr>
        <p:spPr/>
        <p:txBody>
          <a:bodyPr/>
          <a:lstStyle/>
          <a:p>
            <a:fld id="{D8F917B3-0242-4D50-A1A0-98434DF17449}" type="slidenum">
              <a:rPr lang="en-US" smtClean="0"/>
              <a:t>65</a:t>
            </a:fld>
            <a:endParaRPr lang="en-US"/>
          </a:p>
        </p:txBody>
      </p:sp>
    </p:spTree>
    <p:extLst>
      <p:ext uri="{BB962C8B-B14F-4D97-AF65-F5344CB8AC3E}">
        <p14:creationId xmlns:p14="http://schemas.microsoft.com/office/powerpoint/2010/main" val="2461466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What is explainable AI? 6 benefits of explainable AI | </a:t>
            </a:r>
            <a:r>
              <a:rPr lang="en-US" dirty="0" err="1">
                <a:hlinkClick r:id="rId3"/>
              </a:rPr>
              <a:t>Engati</a:t>
            </a:r>
            <a:endParaRPr lang="en-US" dirty="0"/>
          </a:p>
        </p:txBody>
      </p:sp>
      <p:sp>
        <p:nvSpPr>
          <p:cNvPr id="4" name="Slide Number Placeholder 3"/>
          <p:cNvSpPr>
            <a:spLocks noGrp="1"/>
          </p:cNvSpPr>
          <p:nvPr>
            <p:ph type="sldNum" sz="quarter" idx="10"/>
          </p:nvPr>
        </p:nvSpPr>
        <p:spPr/>
        <p:txBody>
          <a:bodyPr/>
          <a:lstStyle/>
          <a:p>
            <a:fld id="{D8F917B3-0242-4D50-A1A0-98434DF17449}" type="slidenum">
              <a:rPr lang="en-US" smtClean="0"/>
              <a:t>28</a:t>
            </a:fld>
            <a:endParaRPr lang="en-US"/>
          </a:p>
        </p:txBody>
      </p:sp>
    </p:spTree>
    <p:extLst>
      <p:ext uri="{BB962C8B-B14F-4D97-AF65-F5344CB8AC3E}">
        <p14:creationId xmlns:p14="http://schemas.microsoft.com/office/powerpoint/2010/main" val="3032068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Model's reliance on </a:t>
            </a:r>
            <a:r>
              <a:rPr lang="en-US" dirty="0" err="1">
                <a:cs typeface="Calibri"/>
              </a:rPr>
              <a:t>spurios</a:t>
            </a:r>
            <a:r>
              <a:rPr lang="en-US" dirty="0">
                <a:cs typeface="Calibri"/>
              </a:rPr>
              <a:t> features</a:t>
            </a:r>
          </a:p>
          <a:p>
            <a:endParaRPr lang="en-US" dirty="0">
              <a:cs typeface="Calibri"/>
            </a:endParaRPr>
          </a:p>
          <a:p>
            <a:r>
              <a:rPr lang="en-US" dirty="0">
                <a:cs typeface="Calibri"/>
              </a:rPr>
              <a:t>This might seem like trivial issues, but in practice these factors play a crucial role. </a:t>
            </a:r>
          </a:p>
          <a:p>
            <a:r>
              <a:rPr lang="en-US" dirty="0">
                <a:cs typeface="Calibri"/>
              </a:rPr>
              <a:t>High level authority to approve these models are ready to be deployed</a:t>
            </a:r>
          </a:p>
        </p:txBody>
      </p:sp>
      <p:sp>
        <p:nvSpPr>
          <p:cNvPr id="4" name="Slide Number Placeholder 3"/>
          <p:cNvSpPr>
            <a:spLocks noGrp="1"/>
          </p:cNvSpPr>
          <p:nvPr>
            <p:ph type="sldNum" sz="quarter" idx="5"/>
          </p:nvPr>
        </p:nvSpPr>
        <p:spPr/>
        <p:txBody>
          <a:bodyPr/>
          <a:lstStyle/>
          <a:p>
            <a:fld id="{D8F917B3-0242-4D50-A1A0-98434DF17449}" type="slidenum">
              <a:rPr lang="en-US" smtClean="0"/>
              <a:t>36</a:t>
            </a:fld>
            <a:endParaRPr lang="en-US"/>
          </a:p>
        </p:txBody>
      </p:sp>
    </p:spTree>
    <p:extLst>
      <p:ext uri="{BB962C8B-B14F-4D97-AF65-F5344CB8AC3E}">
        <p14:creationId xmlns:p14="http://schemas.microsoft.com/office/powerpoint/2010/main" val="2289536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https://www.youtube.com/watch?v=VB9uV-x0gtg</a:t>
            </a:r>
            <a:endParaRPr lang="en-US"/>
          </a:p>
          <a:p>
            <a:endParaRPr lang="en-US" dirty="0">
              <a:cs typeface="Calibri"/>
            </a:endParaRPr>
          </a:p>
          <a:p>
            <a:r>
              <a:rPr lang="en-US" dirty="0">
                <a:cs typeface="Calibri"/>
              </a:rPr>
              <a:t>Estimate marginal contribution of each feature towards prediction</a:t>
            </a:r>
          </a:p>
        </p:txBody>
      </p:sp>
      <p:sp>
        <p:nvSpPr>
          <p:cNvPr id="4" name="Slide Number Placeholder 3"/>
          <p:cNvSpPr>
            <a:spLocks noGrp="1"/>
          </p:cNvSpPr>
          <p:nvPr>
            <p:ph type="sldNum" sz="quarter" idx="10"/>
          </p:nvPr>
        </p:nvSpPr>
        <p:spPr/>
        <p:txBody>
          <a:bodyPr/>
          <a:lstStyle/>
          <a:p>
            <a:fld id="{D8F917B3-0242-4D50-A1A0-98434DF17449}" type="slidenum">
              <a:rPr lang="en-US" smtClean="0"/>
              <a:t>37</a:t>
            </a:fld>
            <a:endParaRPr lang="en-US"/>
          </a:p>
        </p:txBody>
      </p:sp>
    </p:spTree>
    <p:extLst>
      <p:ext uri="{BB962C8B-B14F-4D97-AF65-F5344CB8AC3E}">
        <p14:creationId xmlns:p14="http://schemas.microsoft.com/office/powerpoint/2010/main" val="2068435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are trying to explain individual predictions of a model</a:t>
            </a:r>
          </a:p>
          <a:p>
            <a:endParaRPr lang="en-US" dirty="0">
              <a:cs typeface="Calibri"/>
            </a:endParaRPr>
          </a:p>
          <a:p>
            <a:r>
              <a:rPr lang="en-US" dirty="0">
                <a:cs typeface="Calibri"/>
              </a:rPr>
              <a:t>Given, a decision surface, the way we proceed with the algorithm is that we take the sample at hand</a:t>
            </a:r>
          </a:p>
          <a:p>
            <a:r>
              <a:rPr lang="en-US" dirty="0">
                <a:cs typeface="Calibri"/>
              </a:rPr>
              <a:t>Create instances around, xi by adding random gaussian noises</a:t>
            </a:r>
          </a:p>
          <a:p>
            <a:endParaRPr lang="en-US" dirty="0">
              <a:cs typeface="Calibri"/>
            </a:endParaRPr>
          </a:p>
          <a:p>
            <a:r>
              <a:rPr lang="en-US" dirty="0">
                <a:cs typeface="Calibri"/>
              </a:rPr>
              <a:t>Points closer to xi get higher weightage</a:t>
            </a:r>
          </a:p>
          <a:p>
            <a:r>
              <a:rPr lang="en-US" dirty="0">
                <a:cs typeface="Calibri"/>
              </a:rPr>
              <a:t>Fit a simple linear model on weighted models</a:t>
            </a:r>
          </a:p>
          <a:p>
            <a:r>
              <a:rPr lang="en-US" dirty="0">
                <a:cs typeface="Calibri"/>
              </a:rPr>
              <a:t>The coefficients becomes our explanations</a:t>
            </a:r>
          </a:p>
        </p:txBody>
      </p:sp>
      <p:sp>
        <p:nvSpPr>
          <p:cNvPr id="4" name="Slide Number Placeholder 3"/>
          <p:cNvSpPr>
            <a:spLocks noGrp="1"/>
          </p:cNvSpPr>
          <p:nvPr>
            <p:ph type="sldNum" sz="quarter" idx="5"/>
          </p:nvPr>
        </p:nvSpPr>
        <p:spPr/>
        <p:txBody>
          <a:bodyPr/>
          <a:lstStyle/>
          <a:p>
            <a:fld id="{D8F917B3-0242-4D50-A1A0-98434DF17449}" type="slidenum">
              <a:rPr lang="en-US" smtClean="0"/>
              <a:t>43</a:t>
            </a:fld>
            <a:endParaRPr lang="en-US"/>
          </a:p>
        </p:txBody>
      </p:sp>
    </p:spTree>
    <p:extLst>
      <p:ext uri="{BB962C8B-B14F-4D97-AF65-F5344CB8AC3E}">
        <p14:creationId xmlns:p14="http://schemas.microsoft.com/office/powerpoint/2010/main" val="1682364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are trying to explain individual predictions of a model</a:t>
            </a:r>
          </a:p>
          <a:p>
            <a:endParaRPr lang="en-US" dirty="0">
              <a:cs typeface="Calibri"/>
            </a:endParaRPr>
          </a:p>
          <a:p>
            <a:r>
              <a:rPr lang="en-US" dirty="0">
                <a:cs typeface="Calibri"/>
              </a:rPr>
              <a:t>Given, a decision surface, the way we proceed with the algorithm is that we take the sample at hand</a:t>
            </a:r>
          </a:p>
          <a:p>
            <a:r>
              <a:rPr lang="en-US" dirty="0">
                <a:cs typeface="Calibri"/>
              </a:rPr>
              <a:t>Create instances around, xi by adding random gaussian noises</a:t>
            </a:r>
          </a:p>
          <a:p>
            <a:endParaRPr lang="en-US" dirty="0">
              <a:cs typeface="Calibri"/>
            </a:endParaRPr>
          </a:p>
          <a:p>
            <a:r>
              <a:rPr lang="en-US" dirty="0">
                <a:cs typeface="Calibri"/>
              </a:rPr>
              <a:t>Points closer to xi get higher weightage</a:t>
            </a:r>
          </a:p>
          <a:p>
            <a:r>
              <a:rPr lang="en-US" dirty="0">
                <a:cs typeface="Calibri"/>
              </a:rPr>
              <a:t>Fit a simple linear model on weighted models</a:t>
            </a:r>
          </a:p>
          <a:p>
            <a:r>
              <a:rPr lang="en-US" dirty="0">
                <a:cs typeface="Calibri"/>
              </a:rPr>
              <a:t>The coefficients becomes our explanations</a:t>
            </a:r>
          </a:p>
        </p:txBody>
      </p:sp>
      <p:sp>
        <p:nvSpPr>
          <p:cNvPr id="4" name="Slide Number Placeholder 3"/>
          <p:cNvSpPr>
            <a:spLocks noGrp="1"/>
          </p:cNvSpPr>
          <p:nvPr>
            <p:ph type="sldNum" sz="quarter" idx="5"/>
          </p:nvPr>
        </p:nvSpPr>
        <p:spPr/>
        <p:txBody>
          <a:bodyPr/>
          <a:lstStyle/>
          <a:p>
            <a:fld id="{D8F917B3-0242-4D50-A1A0-98434DF17449}" type="slidenum">
              <a:rPr lang="en-US" smtClean="0"/>
              <a:t>44</a:t>
            </a:fld>
            <a:endParaRPr lang="en-US"/>
          </a:p>
        </p:txBody>
      </p:sp>
    </p:spTree>
    <p:extLst>
      <p:ext uri="{BB962C8B-B14F-4D97-AF65-F5344CB8AC3E}">
        <p14:creationId xmlns:p14="http://schemas.microsoft.com/office/powerpoint/2010/main" val="3655144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are trying to explain individual predictions of a model</a:t>
            </a:r>
          </a:p>
          <a:p>
            <a:endParaRPr lang="en-US" dirty="0">
              <a:cs typeface="Calibri"/>
            </a:endParaRPr>
          </a:p>
          <a:p>
            <a:r>
              <a:rPr lang="en-US" dirty="0">
                <a:cs typeface="Calibri"/>
              </a:rPr>
              <a:t>Given, a decision surface, the way we proceed with the algorithm is that we take the sample at hand</a:t>
            </a:r>
          </a:p>
          <a:p>
            <a:r>
              <a:rPr lang="en-US" dirty="0">
                <a:cs typeface="Calibri"/>
              </a:rPr>
              <a:t>Create instances around, xi by adding random gaussian noises</a:t>
            </a:r>
          </a:p>
          <a:p>
            <a:endParaRPr lang="en-US" dirty="0">
              <a:cs typeface="Calibri"/>
            </a:endParaRPr>
          </a:p>
          <a:p>
            <a:r>
              <a:rPr lang="en-US" dirty="0">
                <a:cs typeface="Calibri"/>
              </a:rPr>
              <a:t>Points closer to xi get higher weightage</a:t>
            </a:r>
          </a:p>
          <a:p>
            <a:r>
              <a:rPr lang="en-US" dirty="0">
                <a:cs typeface="Calibri"/>
              </a:rPr>
              <a:t>Fit a simple linear model on weighted models</a:t>
            </a:r>
          </a:p>
          <a:p>
            <a:r>
              <a:rPr lang="en-US" dirty="0">
                <a:cs typeface="Calibri"/>
              </a:rPr>
              <a:t>The coefficients becomes our explanations</a:t>
            </a:r>
          </a:p>
        </p:txBody>
      </p:sp>
      <p:sp>
        <p:nvSpPr>
          <p:cNvPr id="4" name="Slide Number Placeholder 3"/>
          <p:cNvSpPr>
            <a:spLocks noGrp="1"/>
          </p:cNvSpPr>
          <p:nvPr>
            <p:ph type="sldNum" sz="quarter" idx="5"/>
          </p:nvPr>
        </p:nvSpPr>
        <p:spPr/>
        <p:txBody>
          <a:bodyPr/>
          <a:lstStyle/>
          <a:p>
            <a:fld id="{D8F917B3-0242-4D50-A1A0-98434DF17449}" type="slidenum">
              <a:rPr lang="en-US" smtClean="0"/>
              <a:t>45</a:t>
            </a:fld>
            <a:endParaRPr lang="en-US"/>
          </a:p>
        </p:txBody>
      </p:sp>
    </p:spTree>
    <p:extLst>
      <p:ext uri="{BB962C8B-B14F-4D97-AF65-F5344CB8AC3E}">
        <p14:creationId xmlns:p14="http://schemas.microsoft.com/office/powerpoint/2010/main" val="2092623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are trying to explain individual predictions of a model</a:t>
            </a:r>
          </a:p>
          <a:p>
            <a:endParaRPr lang="en-US" dirty="0">
              <a:cs typeface="Calibri"/>
            </a:endParaRPr>
          </a:p>
          <a:p>
            <a:r>
              <a:rPr lang="en-US" dirty="0">
                <a:cs typeface="Calibri"/>
              </a:rPr>
              <a:t>Given, a decision surface, the way we proceed with the algorithm is that we take the sample at hand</a:t>
            </a:r>
          </a:p>
          <a:p>
            <a:r>
              <a:rPr lang="en-US" dirty="0">
                <a:cs typeface="Calibri"/>
              </a:rPr>
              <a:t>Create instances around, xi by adding random gaussian noises</a:t>
            </a:r>
          </a:p>
          <a:p>
            <a:endParaRPr lang="en-US" dirty="0">
              <a:cs typeface="Calibri"/>
            </a:endParaRPr>
          </a:p>
          <a:p>
            <a:r>
              <a:rPr lang="en-US" dirty="0">
                <a:cs typeface="Calibri"/>
              </a:rPr>
              <a:t>Points closer to xi get higher weightage</a:t>
            </a:r>
          </a:p>
          <a:p>
            <a:r>
              <a:rPr lang="en-US" dirty="0">
                <a:cs typeface="Calibri"/>
              </a:rPr>
              <a:t>Fit a simple linear model on weighted models</a:t>
            </a:r>
          </a:p>
          <a:p>
            <a:r>
              <a:rPr lang="en-US" dirty="0">
                <a:cs typeface="Calibri"/>
              </a:rPr>
              <a:t>The coefficients becomes our explanations</a:t>
            </a:r>
          </a:p>
        </p:txBody>
      </p:sp>
      <p:sp>
        <p:nvSpPr>
          <p:cNvPr id="4" name="Slide Number Placeholder 3"/>
          <p:cNvSpPr>
            <a:spLocks noGrp="1"/>
          </p:cNvSpPr>
          <p:nvPr>
            <p:ph type="sldNum" sz="quarter" idx="5"/>
          </p:nvPr>
        </p:nvSpPr>
        <p:spPr/>
        <p:txBody>
          <a:bodyPr/>
          <a:lstStyle/>
          <a:p>
            <a:fld id="{D8F917B3-0242-4D50-A1A0-98434DF17449}" type="slidenum">
              <a:rPr lang="en-US" smtClean="0"/>
              <a:t>46</a:t>
            </a:fld>
            <a:endParaRPr lang="en-US"/>
          </a:p>
        </p:txBody>
      </p:sp>
    </p:spTree>
    <p:extLst>
      <p:ext uri="{BB962C8B-B14F-4D97-AF65-F5344CB8AC3E}">
        <p14:creationId xmlns:p14="http://schemas.microsoft.com/office/powerpoint/2010/main" val="1388933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are trying to explain individual predictions of a model</a:t>
            </a:r>
          </a:p>
          <a:p>
            <a:endParaRPr lang="en-US" dirty="0">
              <a:cs typeface="Calibri"/>
            </a:endParaRPr>
          </a:p>
          <a:p>
            <a:r>
              <a:rPr lang="en-US" dirty="0">
                <a:cs typeface="Calibri"/>
              </a:rPr>
              <a:t>Given, a decision surface, the way we proceed with the algorithm is that we take the sample at hand</a:t>
            </a:r>
          </a:p>
          <a:p>
            <a:r>
              <a:rPr lang="en-US" dirty="0">
                <a:cs typeface="Calibri"/>
              </a:rPr>
              <a:t>Create instances around, xi by adding random gaussian noises</a:t>
            </a:r>
          </a:p>
          <a:p>
            <a:endParaRPr lang="en-US" dirty="0">
              <a:cs typeface="Calibri"/>
            </a:endParaRPr>
          </a:p>
          <a:p>
            <a:r>
              <a:rPr lang="en-US" dirty="0">
                <a:cs typeface="Calibri"/>
              </a:rPr>
              <a:t>Points closer to xi get higher weightage</a:t>
            </a:r>
          </a:p>
          <a:p>
            <a:r>
              <a:rPr lang="en-US" dirty="0">
                <a:cs typeface="Calibri"/>
              </a:rPr>
              <a:t>Fit a simple linear model on weighted models</a:t>
            </a:r>
          </a:p>
          <a:p>
            <a:r>
              <a:rPr lang="en-US" dirty="0">
                <a:cs typeface="Calibri"/>
              </a:rPr>
              <a:t>The coefficients becomes our explanations</a:t>
            </a:r>
          </a:p>
        </p:txBody>
      </p:sp>
      <p:sp>
        <p:nvSpPr>
          <p:cNvPr id="4" name="Slide Number Placeholder 3"/>
          <p:cNvSpPr>
            <a:spLocks noGrp="1"/>
          </p:cNvSpPr>
          <p:nvPr>
            <p:ph type="sldNum" sz="quarter" idx="5"/>
          </p:nvPr>
        </p:nvSpPr>
        <p:spPr/>
        <p:txBody>
          <a:bodyPr/>
          <a:lstStyle/>
          <a:p>
            <a:fld id="{D8F917B3-0242-4D50-A1A0-98434DF17449}" type="slidenum">
              <a:rPr lang="en-US" smtClean="0"/>
              <a:t>47</a:t>
            </a:fld>
            <a:endParaRPr lang="en-US"/>
          </a:p>
        </p:txBody>
      </p:sp>
    </p:spTree>
    <p:extLst>
      <p:ext uri="{BB962C8B-B14F-4D97-AF65-F5344CB8AC3E}">
        <p14:creationId xmlns:p14="http://schemas.microsoft.com/office/powerpoint/2010/main" val="4100093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DC1E574-3AFF-43EF-B753-A7791F004C33}"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A311C-7CC1-434E-84D7-FF194610F22B}" type="slidenum">
              <a:rPr lang="en-US" smtClean="0"/>
              <a:t>‹#›</a:t>
            </a:fld>
            <a:endParaRPr lang="en-US"/>
          </a:p>
        </p:txBody>
      </p:sp>
    </p:spTree>
    <p:extLst>
      <p:ext uri="{BB962C8B-B14F-4D97-AF65-F5344CB8AC3E}">
        <p14:creationId xmlns:p14="http://schemas.microsoft.com/office/powerpoint/2010/main" val="4014391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C1E574-3AFF-43EF-B753-A7791F004C33}"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A311C-7CC1-434E-84D7-FF194610F22B}" type="slidenum">
              <a:rPr lang="en-US" smtClean="0"/>
              <a:t>‹#›</a:t>
            </a:fld>
            <a:endParaRPr lang="en-US"/>
          </a:p>
        </p:txBody>
      </p:sp>
    </p:spTree>
    <p:extLst>
      <p:ext uri="{BB962C8B-B14F-4D97-AF65-F5344CB8AC3E}">
        <p14:creationId xmlns:p14="http://schemas.microsoft.com/office/powerpoint/2010/main" val="3179672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C1E574-3AFF-43EF-B753-A7791F004C33}"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A311C-7CC1-434E-84D7-FF194610F22B}" type="slidenum">
              <a:rPr lang="en-US" smtClean="0"/>
              <a:t>‹#›</a:t>
            </a:fld>
            <a:endParaRPr lang="en-US"/>
          </a:p>
        </p:txBody>
      </p:sp>
    </p:spTree>
    <p:extLst>
      <p:ext uri="{BB962C8B-B14F-4D97-AF65-F5344CB8AC3E}">
        <p14:creationId xmlns:p14="http://schemas.microsoft.com/office/powerpoint/2010/main" val="1592461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216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6983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405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295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88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65479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8286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5993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C1E574-3AFF-43EF-B753-A7791F004C33}"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A311C-7CC1-434E-84D7-FF194610F22B}" type="slidenum">
              <a:rPr lang="en-US" smtClean="0"/>
              <a:t>‹#›</a:t>
            </a:fld>
            <a:endParaRPr lang="en-US"/>
          </a:p>
        </p:txBody>
      </p:sp>
    </p:spTree>
    <p:extLst>
      <p:ext uri="{BB962C8B-B14F-4D97-AF65-F5344CB8AC3E}">
        <p14:creationId xmlns:p14="http://schemas.microsoft.com/office/powerpoint/2010/main" val="2497361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6649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413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5203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45132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5950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8018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6510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411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88306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748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C1E574-3AFF-43EF-B753-A7791F004C33}"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DA311C-7CC1-434E-84D7-FF194610F22B}" type="slidenum">
              <a:rPr lang="en-US" smtClean="0"/>
              <a:t>‹#›</a:t>
            </a:fld>
            <a:endParaRPr lang="en-US"/>
          </a:p>
        </p:txBody>
      </p:sp>
    </p:spTree>
    <p:extLst>
      <p:ext uri="{BB962C8B-B14F-4D97-AF65-F5344CB8AC3E}">
        <p14:creationId xmlns:p14="http://schemas.microsoft.com/office/powerpoint/2010/main" val="35238626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1935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692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12918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60739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27620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76769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51721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901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3577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74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C1E574-3AFF-43EF-B753-A7791F004C33}"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DA311C-7CC1-434E-84D7-FF194610F22B}" type="slidenum">
              <a:rPr lang="en-US" smtClean="0"/>
              <a:t>‹#›</a:t>
            </a:fld>
            <a:endParaRPr lang="en-US"/>
          </a:p>
        </p:txBody>
      </p:sp>
    </p:spTree>
    <p:extLst>
      <p:ext uri="{BB962C8B-B14F-4D97-AF65-F5344CB8AC3E}">
        <p14:creationId xmlns:p14="http://schemas.microsoft.com/office/powerpoint/2010/main" val="28334348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12700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2671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3958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78672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22515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5103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6435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9071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0043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601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DC1E574-3AFF-43EF-B753-A7791F004C33}" type="datetimeFigureOut">
              <a:rPr lang="en-US" smtClean="0"/>
              <a:t>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DA311C-7CC1-434E-84D7-FF194610F22B}" type="slidenum">
              <a:rPr lang="en-US" smtClean="0"/>
              <a:t>‹#›</a:t>
            </a:fld>
            <a:endParaRPr lang="en-US"/>
          </a:p>
        </p:txBody>
      </p:sp>
    </p:spTree>
    <p:extLst>
      <p:ext uri="{BB962C8B-B14F-4D97-AF65-F5344CB8AC3E}">
        <p14:creationId xmlns:p14="http://schemas.microsoft.com/office/powerpoint/2010/main" val="32885068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9327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31721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5478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05993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9209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3607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0120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25848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40185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992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C1E574-3AFF-43EF-B753-A7791F004C33}" type="datetimeFigureOut">
              <a:rPr lang="en-US" smtClean="0"/>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DA311C-7CC1-434E-84D7-FF194610F22B}" type="slidenum">
              <a:rPr lang="en-US" smtClean="0"/>
              <a:t>‹#›</a:t>
            </a:fld>
            <a:endParaRPr lang="en-US"/>
          </a:p>
        </p:txBody>
      </p:sp>
    </p:spTree>
    <p:extLst>
      <p:ext uri="{BB962C8B-B14F-4D97-AF65-F5344CB8AC3E}">
        <p14:creationId xmlns:p14="http://schemas.microsoft.com/office/powerpoint/2010/main" val="41738964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4743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4769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12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88791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6842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60159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22292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6973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6281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433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C1E574-3AFF-43EF-B753-A7791F004C33}" type="datetimeFigureOut">
              <a:rPr lang="en-US" smtClean="0"/>
              <a:t>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DA311C-7CC1-434E-84D7-FF194610F22B}" type="slidenum">
              <a:rPr lang="en-US" smtClean="0"/>
              <a:t>‹#›</a:t>
            </a:fld>
            <a:endParaRPr lang="en-US"/>
          </a:p>
        </p:txBody>
      </p:sp>
    </p:spTree>
    <p:extLst>
      <p:ext uri="{BB962C8B-B14F-4D97-AF65-F5344CB8AC3E}">
        <p14:creationId xmlns:p14="http://schemas.microsoft.com/office/powerpoint/2010/main" val="26159355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8520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33269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5939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06934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35335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05965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4289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390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C1E574-3AFF-43EF-B753-A7791F004C33}"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DA311C-7CC1-434E-84D7-FF194610F22B}" type="slidenum">
              <a:rPr lang="en-US" smtClean="0"/>
              <a:t>‹#›</a:t>
            </a:fld>
            <a:endParaRPr lang="en-US"/>
          </a:p>
        </p:txBody>
      </p:sp>
    </p:spTree>
    <p:extLst>
      <p:ext uri="{BB962C8B-B14F-4D97-AF65-F5344CB8AC3E}">
        <p14:creationId xmlns:p14="http://schemas.microsoft.com/office/powerpoint/2010/main" val="4058857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C1E574-3AFF-43EF-B753-A7791F004C33}"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DA311C-7CC1-434E-84D7-FF194610F22B}" type="slidenum">
              <a:rPr lang="en-US" smtClean="0"/>
              <a:t>‹#›</a:t>
            </a:fld>
            <a:endParaRPr lang="en-US"/>
          </a:p>
        </p:txBody>
      </p:sp>
    </p:spTree>
    <p:extLst>
      <p:ext uri="{BB962C8B-B14F-4D97-AF65-F5344CB8AC3E}">
        <p14:creationId xmlns:p14="http://schemas.microsoft.com/office/powerpoint/2010/main" val="2091154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C1E574-3AFF-43EF-B753-A7791F004C33}" type="datetimeFigureOut">
              <a:rPr lang="en-US" smtClean="0"/>
              <a:t>1/23/2023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DA311C-7CC1-434E-84D7-FF194610F22B}" type="slidenum">
              <a:rPr lang="en-US" smtClean="0"/>
              <a:t>‹#›</a:t>
            </a:fld>
            <a:endParaRPr lang="en-US"/>
          </a:p>
        </p:txBody>
      </p:sp>
    </p:spTree>
    <p:extLst>
      <p:ext uri="{BB962C8B-B14F-4D97-AF65-F5344CB8AC3E}">
        <p14:creationId xmlns:p14="http://schemas.microsoft.com/office/powerpoint/2010/main" val="3692014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1201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2672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05494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687562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30837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1/23/2023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02041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diagramLayout" Target="../diagrams/layout2.xml"/><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diagramData" Target="../diagrams/data2.xml"/><Relationship Id="rId16" Type="http://schemas.openxmlformats.org/officeDocument/2006/relationships/image" Target="../media/image17.svg"/><Relationship Id="rId1" Type="http://schemas.openxmlformats.org/officeDocument/2006/relationships/slideLayout" Target="../slideLayouts/slideLayout17.xml"/><Relationship Id="rId6" Type="http://schemas.microsoft.com/office/2007/relationships/diagramDrawing" Target="../diagrams/drawing2.xml"/><Relationship Id="rId11" Type="http://schemas.openxmlformats.org/officeDocument/2006/relationships/image" Target="../media/image12.png"/><Relationship Id="rId5" Type="http://schemas.openxmlformats.org/officeDocument/2006/relationships/diagramColors" Target="../diagrams/colors2.xml"/><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diagramQuickStyle" Target="../diagrams/quickStyle2.xml"/><Relationship Id="rId9" Type="http://schemas.openxmlformats.org/officeDocument/2006/relationships/image" Target="../media/image10.png"/><Relationship Id="rId1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28.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9.xml"/><Relationship Id="rId4" Type="http://schemas.openxmlformats.org/officeDocument/2006/relationships/image" Target="../media/image32.svg"/></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28.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61.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1.xml"/><Relationship Id="rId5" Type="http://schemas.openxmlformats.org/officeDocument/2006/relationships/image" Target="../media/image48.sv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2.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56.png"/><Relationship Id="rId7" Type="http://schemas.openxmlformats.org/officeDocument/2006/relationships/image" Target="../media/image22.png"/><Relationship Id="rId12" Type="http://schemas.openxmlformats.org/officeDocument/2006/relationships/image" Target="../media/image59.svg"/><Relationship Id="rId2" Type="http://schemas.openxmlformats.org/officeDocument/2006/relationships/notesSlide" Target="../notesSlides/notesSlide2.xml"/><Relationship Id="rId1" Type="http://schemas.openxmlformats.org/officeDocument/2006/relationships/slideLayout" Target="../slideLayouts/slideLayout72.xml"/><Relationship Id="rId6" Type="http://schemas.openxmlformats.org/officeDocument/2006/relationships/image" Target="../media/image21.svg"/><Relationship Id="rId11" Type="http://schemas.openxmlformats.org/officeDocument/2006/relationships/image" Target="../media/image58.png"/><Relationship Id="rId5" Type="http://schemas.openxmlformats.org/officeDocument/2006/relationships/image" Target="../media/image20.png"/><Relationship Id="rId10" Type="http://schemas.openxmlformats.org/officeDocument/2006/relationships/image" Target="../media/image34.svg"/><Relationship Id="rId4" Type="http://schemas.openxmlformats.org/officeDocument/2006/relationships/image" Target="../media/image57.svg"/><Relationship Id="rId9"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christophm.github.io/interpretable-ml-book/" TargetMode="External"/><Relationship Id="rId2" Type="http://schemas.openxmlformats.org/officeDocument/2006/relationships/image" Target="../media/image61.gif"/><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8.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72.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2.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2.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2.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6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68.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68.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6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2.xml"/></Relationships>
</file>

<file path=ppt/slides/_rels/slide54.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2.xml"/><Relationship Id="rId5" Type="http://schemas.openxmlformats.org/officeDocument/2006/relationships/image" Target="../media/image84.svg"/><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2.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2.xml"/></Relationships>
</file>

<file path=ppt/slides/_rels/slide57.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72.xml"/></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2.xml"/><Relationship Id="rId4" Type="http://schemas.openxmlformats.org/officeDocument/2006/relationships/image" Target="../media/image32.sv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2.xml"/></Relationships>
</file>

<file path=ppt/slides/_rels/slide6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2.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2.xml"/></Relationships>
</file>

<file path=ppt/slides/_rels/slide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2.xml"/></Relationships>
</file>

<file path=ppt/slides/_rels/slide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2.xml"/></Relationships>
</file>

<file path=ppt/slides/_rels/slide6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2.xml"/></Relationships>
</file>

<file path=ppt/slides/_rels/slide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2.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7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72.xml"/><Relationship Id="rId5" Type="http://schemas.openxmlformats.org/officeDocument/2006/relationships/image" Target="../media/image106.svg"/><Relationship Id="rId4" Type="http://schemas.openxmlformats.org/officeDocument/2006/relationships/image" Target="../media/image105.png"/></Relationships>
</file>

<file path=ppt/slides/_rels/slide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2.xml"/></Relationships>
</file>

<file path=ppt/slides/_rels/slide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8" Type="http://schemas.openxmlformats.org/officeDocument/2006/relationships/hyperlink" Target="https://neptune.ai/blog/data-centric-vs-model-centric-machine-learning" TargetMode="External"/><Relationship Id="rId13" Type="http://schemas.openxmlformats.org/officeDocument/2006/relationships/hyperlink" Target="https://www.aporia.com/blog/concept_drift_in_machine_learning_101/" TargetMode="External"/><Relationship Id="rId3" Type="http://schemas.openxmlformats.org/officeDocument/2006/relationships/hyperlink" Target="https://www.datanami.com/2022/08/22/half-of-ai-models-never-make-it-to-production-gartner/" TargetMode="External"/><Relationship Id="rId7" Type="http://schemas.openxmlformats.org/officeDocument/2006/relationships/hyperlink" Target="https://neptune.ai/blog/explainability-auditability-ml-definitions-techniques-tools" TargetMode="External"/><Relationship Id="rId12" Type="http://schemas.openxmlformats.org/officeDocument/2006/relationships/hyperlink" Target="https://towardsdatascience.com/what-is-mlops-everything-you-must-know-to-get-started-523f2d0b8bd8" TargetMode="External"/><Relationship Id="rId2" Type="http://schemas.openxmlformats.org/officeDocument/2006/relationships/hyperlink" Target="https://www.montecarlodata.com/blog-why-production-machine-learning-fails-and-how-to-fix-it/" TargetMode="External"/><Relationship Id="rId1" Type="http://schemas.openxmlformats.org/officeDocument/2006/relationships/slideLayout" Target="../slideLayouts/slideLayout72.xml"/><Relationship Id="rId6" Type="http://schemas.openxmlformats.org/officeDocument/2006/relationships/hyperlink" Target="https://www.engati.com/blog/explainable-ai#:~:text=Why%20do%20we%20need%20Explainable%20AI%3F%201%20Design,learning%20models.%20...%203%20Performance%20and%20scalability%20" TargetMode="External"/><Relationship Id="rId11" Type="http://schemas.openxmlformats.org/officeDocument/2006/relationships/hyperlink" Target="https://www.oreilly.com/content/introduction-to-local-interpretable-model-agnostic-explanations-lime/" TargetMode="External"/><Relationship Id="rId5" Type="http://schemas.openxmlformats.org/officeDocument/2006/relationships/hyperlink" Target="https://www.steadforce.com/how-tos/explainable-object-detection" TargetMode="External"/><Relationship Id="rId10" Type="http://schemas.openxmlformats.org/officeDocument/2006/relationships/hyperlink" Target="https://explodingtopics.com/blog/ai-statistics" TargetMode="External"/><Relationship Id="rId4" Type="http://schemas.openxmlformats.org/officeDocument/2006/relationships/hyperlink" Target="https://www.mckinsey.com/capabilities/quantumblack/our-insights/why-businesses-need-explainable-ai-and-how-to-deliver-it" TargetMode="External"/><Relationship Id="rId9" Type="http://schemas.openxmlformats.org/officeDocument/2006/relationships/hyperlink" Target="https://www.oberlo.in/blog/artificial-intelligence-statistics" TargetMode="External"/></Relationships>
</file>

<file path=ppt/slides/_rels/slide86.xml.rels><?xml version="1.0" encoding="UTF-8" standalone="yes"?>
<Relationships xmlns="http://schemas.openxmlformats.org/package/2006/relationships"><Relationship Id="rId2" Type="http://schemas.openxmlformats.org/officeDocument/2006/relationships/hyperlink" Target="https://www.openlayer.com/blog/post/understanding-lime-in-5-steps" TargetMode="External"/><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639019" y="978588"/>
            <a:ext cx="9144000" cy="4525159"/>
          </a:xfrm>
        </p:spPr>
        <p:txBody>
          <a:bodyPr vert="horz" lIns="91440" tIns="45720" rIns="91440" bIns="45720" rtlCol="0" anchor="b">
            <a:normAutofit fontScale="90000"/>
          </a:bodyPr>
          <a:lstStyle/>
          <a:p>
            <a:pPr algn="ctr"/>
            <a:r>
              <a:rPr lang="en-US" sz="9600" dirty="0">
                <a:solidFill>
                  <a:srgbClr val="FFFFFF"/>
                </a:solidFill>
                <a:latin typeface="Consolas"/>
                <a:ea typeface="Calibri Light"/>
                <a:cs typeface="Calibri Light"/>
              </a:rPr>
              <a:t>Explainable AI</a:t>
            </a:r>
            <a:br>
              <a:rPr lang="en-US" sz="9600" dirty="0">
                <a:latin typeface="Consolas"/>
                <a:ea typeface="Calibri Light"/>
                <a:cs typeface="Calibri Light"/>
              </a:rPr>
            </a:br>
            <a:r>
              <a:rPr lang="en-US" sz="9600" dirty="0">
                <a:solidFill>
                  <a:srgbClr val="FFFFFF"/>
                </a:solidFill>
                <a:latin typeface="Consolas"/>
                <a:ea typeface="Calibri Light"/>
                <a:cs typeface="Calibri Light"/>
              </a:rPr>
              <a:t>&amp; </a:t>
            </a:r>
            <a:br>
              <a:rPr lang="en-US" sz="9600" dirty="0">
                <a:latin typeface="Consolas"/>
                <a:ea typeface="Calibri Light"/>
                <a:cs typeface="Calibri Light"/>
              </a:rPr>
            </a:br>
            <a:r>
              <a:rPr lang="en-US" sz="9600" dirty="0" err="1">
                <a:solidFill>
                  <a:srgbClr val="FFFFFF"/>
                </a:solidFill>
                <a:latin typeface="Consolas"/>
                <a:ea typeface="Calibri Light"/>
                <a:cs typeface="Calibri Light"/>
              </a:rPr>
              <a:t>MLOps</a:t>
            </a:r>
            <a:endParaRPr lang="en-US" sz="9600">
              <a:solidFill>
                <a:srgbClr val="FFFFFF"/>
              </a:solidFill>
              <a:latin typeface="Consolas"/>
              <a:ea typeface="Calibri Light"/>
              <a:cs typeface="Calibri Light"/>
            </a:endParaRPr>
          </a:p>
        </p:txBody>
      </p:sp>
    </p:spTree>
    <p:extLst>
      <p:ext uri="{BB962C8B-B14F-4D97-AF65-F5344CB8AC3E}">
        <p14:creationId xmlns:p14="http://schemas.microsoft.com/office/powerpoint/2010/main" val="355411473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B629-CAAF-2161-0625-C2AF39EE464B}"/>
              </a:ext>
            </a:extLst>
          </p:cNvPr>
          <p:cNvSpPr>
            <a:spLocks noGrp="1"/>
          </p:cNvSpPr>
          <p:nvPr>
            <p:ph type="title"/>
          </p:nvPr>
        </p:nvSpPr>
        <p:spPr>
          <a:xfrm>
            <a:off x="838200" y="5691"/>
            <a:ext cx="10515600" cy="1325563"/>
          </a:xfrm>
        </p:spPr>
        <p:txBody>
          <a:bodyPr/>
          <a:lstStyle/>
          <a:p>
            <a:pPr algn="ctr"/>
            <a:r>
              <a:rPr lang="en-US" dirty="0">
                <a:latin typeface="Corbel"/>
                <a:cs typeface="Calibri Light"/>
              </a:rPr>
              <a:t>History of A.I.</a:t>
            </a:r>
            <a:endParaRPr lang="en-US" dirty="0"/>
          </a:p>
        </p:txBody>
      </p:sp>
      <p:graphicFrame>
        <p:nvGraphicFramePr>
          <p:cNvPr id="35" name="Diagram 3">
            <a:extLst>
              <a:ext uri="{FF2B5EF4-FFF2-40B4-BE49-F238E27FC236}">
                <a16:creationId xmlns:a16="http://schemas.microsoft.com/office/drawing/2014/main" id="{C4BD1DC9-734C-722D-5958-E73A8C4E582E}"/>
              </a:ext>
            </a:extLst>
          </p:cNvPr>
          <p:cNvGraphicFramePr/>
          <p:nvPr/>
        </p:nvGraphicFramePr>
        <p:xfrm>
          <a:off x="603848" y="823822"/>
          <a:ext cx="10998678" cy="5627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67" name="TextBox 1066">
            <a:extLst>
              <a:ext uri="{FF2B5EF4-FFF2-40B4-BE49-F238E27FC236}">
                <a16:creationId xmlns:a16="http://schemas.microsoft.com/office/drawing/2014/main" id="{2B2F09D8-9DF0-196E-8A18-7C0D42024C57}"/>
              </a:ext>
            </a:extLst>
          </p:cNvPr>
          <p:cNvSpPr txBox="1"/>
          <p:nvPr/>
        </p:nvSpPr>
        <p:spPr>
          <a:xfrm>
            <a:off x="840716" y="4089999"/>
            <a:ext cx="211059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Calibri"/>
              </a:rPr>
              <a:t>1950</a:t>
            </a: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rPr>
              <a:t>Alan Turing proposes a test for Machine Intelligence</a:t>
            </a:r>
          </a:p>
        </p:txBody>
      </p:sp>
      <p:sp>
        <p:nvSpPr>
          <p:cNvPr id="1068" name="Oval 1067">
            <a:extLst>
              <a:ext uri="{FF2B5EF4-FFF2-40B4-BE49-F238E27FC236}">
                <a16:creationId xmlns:a16="http://schemas.microsoft.com/office/drawing/2014/main" id="{22ECF43D-C8F0-04E9-F881-6C71293947BA}"/>
              </a:ext>
            </a:extLst>
          </p:cNvPr>
          <p:cNvSpPr/>
          <p:nvPr/>
        </p:nvSpPr>
        <p:spPr>
          <a:xfrm>
            <a:off x="1408608" y="1373217"/>
            <a:ext cx="1193319" cy="1193319"/>
          </a:xfrm>
          <a:prstGeom prst="ellipse">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9" name="Oval 1068">
            <a:extLst>
              <a:ext uri="{FF2B5EF4-FFF2-40B4-BE49-F238E27FC236}">
                <a16:creationId xmlns:a16="http://schemas.microsoft.com/office/drawing/2014/main" id="{F5F03D52-E7EB-2FE0-D41B-4F8CC2DF80AC}"/>
              </a:ext>
            </a:extLst>
          </p:cNvPr>
          <p:cNvSpPr/>
          <p:nvPr/>
        </p:nvSpPr>
        <p:spPr>
          <a:xfrm>
            <a:off x="3033802" y="4651254"/>
            <a:ext cx="1193319" cy="1193319"/>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0" name="Oval 1069">
            <a:extLst>
              <a:ext uri="{FF2B5EF4-FFF2-40B4-BE49-F238E27FC236}">
                <a16:creationId xmlns:a16="http://schemas.microsoft.com/office/drawing/2014/main" id="{883CC5B3-8298-8EB0-FCF1-A39B3703D613}"/>
              </a:ext>
            </a:extLst>
          </p:cNvPr>
          <p:cNvSpPr/>
          <p:nvPr/>
        </p:nvSpPr>
        <p:spPr>
          <a:xfrm>
            <a:off x="4744707" y="1473858"/>
            <a:ext cx="1193319" cy="119331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1" name="Oval 1070">
            <a:extLst>
              <a:ext uri="{FF2B5EF4-FFF2-40B4-BE49-F238E27FC236}">
                <a16:creationId xmlns:a16="http://schemas.microsoft.com/office/drawing/2014/main" id="{98546D54-9F8A-5344-B413-27412C7E1966}"/>
              </a:ext>
            </a:extLst>
          </p:cNvPr>
          <p:cNvSpPr/>
          <p:nvPr/>
        </p:nvSpPr>
        <p:spPr>
          <a:xfrm>
            <a:off x="6326216" y="4651253"/>
            <a:ext cx="1193319" cy="119331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2" name="Oval 1071">
            <a:extLst>
              <a:ext uri="{FF2B5EF4-FFF2-40B4-BE49-F238E27FC236}">
                <a16:creationId xmlns:a16="http://schemas.microsoft.com/office/drawing/2014/main" id="{E3106D87-63D1-7AF9-426A-BED5304B88CD}"/>
              </a:ext>
            </a:extLst>
          </p:cNvPr>
          <p:cNvSpPr/>
          <p:nvPr/>
        </p:nvSpPr>
        <p:spPr>
          <a:xfrm>
            <a:off x="7993989" y="1373215"/>
            <a:ext cx="1193319" cy="119331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3" name="Oval 1072">
            <a:extLst>
              <a:ext uri="{FF2B5EF4-FFF2-40B4-BE49-F238E27FC236}">
                <a16:creationId xmlns:a16="http://schemas.microsoft.com/office/drawing/2014/main" id="{32D41EF9-7EAA-D510-04D3-20DBFFE1F541}"/>
              </a:ext>
            </a:extLst>
          </p:cNvPr>
          <p:cNvSpPr/>
          <p:nvPr/>
        </p:nvSpPr>
        <p:spPr>
          <a:xfrm>
            <a:off x="9690518" y="4795026"/>
            <a:ext cx="1193319" cy="119331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9" name="TextBox 1198">
            <a:extLst>
              <a:ext uri="{FF2B5EF4-FFF2-40B4-BE49-F238E27FC236}">
                <a16:creationId xmlns:a16="http://schemas.microsoft.com/office/drawing/2014/main" id="{6367A0C6-5B09-7C91-862E-A0D88016CCAD}"/>
              </a:ext>
            </a:extLst>
          </p:cNvPr>
          <p:cNvSpPr txBox="1"/>
          <p:nvPr/>
        </p:nvSpPr>
        <p:spPr>
          <a:xfrm>
            <a:off x="2637885" y="1200149"/>
            <a:ext cx="211059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Calibri"/>
              </a:rPr>
              <a:t>1955</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rPr>
              <a:t>John McCarthy coins the term "Artificial Intelligence"</a:t>
            </a:r>
          </a:p>
        </p:txBody>
      </p:sp>
      <p:sp>
        <p:nvSpPr>
          <p:cNvPr id="1200" name="TextBox 1199">
            <a:extLst>
              <a:ext uri="{FF2B5EF4-FFF2-40B4-BE49-F238E27FC236}">
                <a16:creationId xmlns:a16="http://schemas.microsoft.com/office/drawing/2014/main" id="{7403ADF2-0446-E05C-A78F-773759E59F07}"/>
              </a:ext>
            </a:extLst>
          </p:cNvPr>
          <p:cNvSpPr txBox="1"/>
          <p:nvPr/>
        </p:nvSpPr>
        <p:spPr>
          <a:xfrm>
            <a:off x="4262526" y="4089997"/>
            <a:ext cx="211059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Calibri"/>
              </a:rPr>
              <a:t>1964</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rPr>
              <a:t>MIT Artificial Intelligence Laboratory creates a chatbot named "Eliza"</a:t>
            </a:r>
          </a:p>
        </p:txBody>
      </p:sp>
      <p:sp>
        <p:nvSpPr>
          <p:cNvPr id="1201" name="TextBox 1200">
            <a:extLst>
              <a:ext uri="{FF2B5EF4-FFF2-40B4-BE49-F238E27FC236}">
                <a16:creationId xmlns:a16="http://schemas.microsoft.com/office/drawing/2014/main" id="{127E968E-4B39-43A5-9793-CA6FE1D8A4A2}"/>
              </a:ext>
            </a:extLst>
          </p:cNvPr>
          <p:cNvSpPr txBox="1"/>
          <p:nvPr/>
        </p:nvSpPr>
        <p:spPr>
          <a:xfrm>
            <a:off x="5944676" y="1056374"/>
            <a:ext cx="211059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Calibri"/>
              </a:rPr>
              <a:t>1989</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rPr>
              <a:t>CMU pioneers the use of neural networks to steer autonomous vehicles</a:t>
            </a:r>
          </a:p>
        </p:txBody>
      </p:sp>
      <p:sp>
        <p:nvSpPr>
          <p:cNvPr id="1202" name="TextBox 1201">
            <a:extLst>
              <a:ext uri="{FF2B5EF4-FFF2-40B4-BE49-F238E27FC236}">
                <a16:creationId xmlns:a16="http://schemas.microsoft.com/office/drawing/2014/main" id="{41C2D8A5-E748-2CFB-662A-EDF6CC4EB1D5}"/>
              </a:ext>
            </a:extLst>
          </p:cNvPr>
          <p:cNvSpPr txBox="1"/>
          <p:nvPr/>
        </p:nvSpPr>
        <p:spPr>
          <a:xfrm>
            <a:off x="7425543" y="4018110"/>
            <a:ext cx="211059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Calibri"/>
              </a:rPr>
              <a:t>2000's</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rPr>
              <a:t>The Era of Big Data powering algorithms to learn more patterns</a:t>
            </a:r>
          </a:p>
        </p:txBody>
      </p:sp>
      <p:sp>
        <p:nvSpPr>
          <p:cNvPr id="1203" name="TextBox 1202">
            <a:extLst>
              <a:ext uri="{FF2B5EF4-FFF2-40B4-BE49-F238E27FC236}">
                <a16:creationId xmlns:a16="http://schemas.microsoft.com/office/drawing/2014/main" id="{2A9A70DB-5452-F05C-6C36-A9E731A2B4FC}"/>
              </a:ext>
            </a:extLst>
          </p:cNvPr>
          <p:cNvSpPr txBox="1"/>
          <p:nvPr/>
        </p:nvSpPr>
        <p:spPr>
          <a:xfrm>
            <a:off x="9251467" y="783204"/>
            <a:ext cx="211059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Calibri"/>
              </a:rPr>
              <a:t>2010's - now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rPr>
              <a:t>Era of deep learning from Facial recognition to autonomous cars</a:t>
            </a:r>
          </a:p>
        </p:txBody>
      </p:sp>
      <p:pic>
        <p:nvPicPr>
          <p:cNvPr id="1529" name="Graphic 1529" descr="Robot with solid fill">
            <a:extLst>
              <a:ext uri="{FF2B5EF4-FFF2-40B4-BE49-F238E27FC236}">
                <a16:creationId xmlns:a16="http://schemas.microsoft.com/office/drawing/2014/main" id="{2F81718D-F66A-7DEA-21A3-0A256E04B9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22611" y="4941498"/>
            <a:ext cx="914400" cy="914400"/>
          </a:xfrm>
          <a:prstGeom prst="rect">
            <a:avLst/>
          </a:prstGeom>
        </p:spPr>
      </p:pic>
      <p:pic>
        <p:nvPicPr>
          <p:cNvPr id="1530" name="Graphic 1530" descr="Research with solid fill">
            <a:extLst>
              <a:ext uri="{FF2B5EF4-FFF2-40B4-BE49-F238E27FC236}">
                <a16:creationId xmlns:a16="http://schemas.microsoft.com/office/drawing/2014/main" id="{409386BC-2B3D-772B-5155-3E2DF25D7C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25184" y="1475656"/>
            <a:ext cx="914400" cy="914400"/>
          </a:xfrm>
          <a:prstGeom prst="rect">
            <a:avLst/>
          </a:prstGeom>
        </p:spPr>
      </p:pic>
      <p:pic>
        <p:nvPicPr>
          <p:cNvPr id="1531" name="Graphic 1531" descr="Connections with solid fill">
            <a:extLst>
              <a:ext uri="{FF2B5EF4-FFF2-40B4-BE49-F238E27FC236}">
                <a16:creationId xmlns:a16="http://schemas.microsoft.com/office/drawing/2014/main" id="{E9F351C7-3E53-50C0-0F2B-B3E20FB2E8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56512" y="4810304"/>
            <a:ext cx="914400" cy="914400"/>
          </a:xfrm>
          <a:prstGeom prst="rect">
            <a:avLst/>
          </a:prstGeom>
        </p:spPr>
      </p:pic>
      <p:pic>
        <p:nvPicPr>
          <p:cNvPr id="1532" name="Graphic 1532" descr="Chat with solid fill">
            <a:extLst>
              <a:ext uri="{FF2B5EF4-FFF2-40B4-BE49-F238E27FC236}">
                <a16:creationId xmlns:a16="http://schemas.microsoft.com/office/drawing/2014/main" id="{28232659-8EE1-A1B6-F34A-0C347F7842B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74105" y="1617633"/>
            <a:ext cx="914400" cy="914400"/>
          </a:xfrm>
          <a:prstGeom prst="rect">
            <a:avLst/>
          </a:prstGeom>
        </p:spPr>
      </p:pic>
      <p:pic>
        <p:nvPicPr>
          <p:cNvPr id="1533" name="Graphic 1533" descr="Employee badge with solid fill">
            <a:extLst>
              <a:ext uri="{FF2B5EF4-FFF2-40B4-BE49-F238E27FC236}">
                <a16:creationId xmlns:a16="http://schemas.microsoft.com/office/drawing/2014/main" id="{E8099509-F6A4-1955-9DAD-E1219B9CE45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76677" y="4794130"/>
            <a:ext cx="914400" cy="914400"/>
          </a:xfrm>
          <a:prstGeom prst="rect">
            <a:avLst/>
          </a:prstGeom>
        </p:spPr>
      </p:pic>
      <p:pic>
        <p:nvPicPr>
          <p:cNvPr id="1534" name="Graphic 1534" descr="Lightbulb and gear with solid fill">
            <a:extLst>
              <a:ext uri="{FF2B5EF4-FFF2-40B4-BE49-F238E27FC236}">
                <a16:creationId xmlns:a16="http://schemas.microsoft.com/office/drawing/2014/main" id="{73C714F9-673D-96B5-76FA-581C4BEA087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550585" y="1481278"/>
            <a:ext cx="914400" cy="914400"/>
          </a:xfrm>
          <a:prstGeom prst="rect">
            <a:avLst/>
          </a:prstGeom>
        </p:spPr>
      </p:pic>
    </p:spTree>
    <p:extLst>
      <p:ext uri="{BB962C8B-B14F-4D97-AF65-F5344CB8AC3E}">
        <p14:creationId xmlns:p14="http://schemas.microsoft.com/office/powerpoint/2010/main" val="373676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7" grpId="0"/>
      <p:bldP spid="1199" grpId="0"/>
      <p:bldP spid="1200" grpId="0"/>
      <p:bldP spid="1201" grpId="0"/>
      <p:bldP spid="1202" grpId="0"/>
      <p:bldP spid="120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ED6D53-8F29-F667-ABAC-59AF7E86C117}"/>
              </a:ext>
            </a:extLst>
          </p:cNvPr>
          <p:cNvSpPr txBox="1"/>
          <p:nvPr/>
        </p:nvSpPr>
        <p:spPr>
          <a:xfrm>
            <a:off x="483079" y="4911305"/>
            <a:ext cx="349082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Pattern based AI</a:t>
            </a:r>
            <a:endParaRPr kumimoji="0" lang="en-US" sz="32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cxnSp>
        <p:nvCxnSpPr>
          <p:cNvPr id="11" name="Straight Arrow Connector 10">
            <a:extLst>
              <a:ext uri="{FF2B5EF4-FFF2-40B4-BE49-F238E27FC236}">
                <a16:creationId xmlns:a16="http://schemas.microsoft.com/office/drawing/2014/main" id="{CFD94242-EB7E-AC89-A82A-AE213F695BB7}"/>
              </a:ext>
            </a:extLst>
          </p:cNvPr>
          <p:cNvCxnSpPr/>
          <p:nvPr/>
        </p:nvCxnSpPr>
        <p:spPr>
          <a:xfrm flipH="1">
            <a:off x="4186687" y="1002102"/>
            <a:ext cx="14378" cy="5290866"/>
          </a:xfrm>
          <a:prstGeom prst="straightConnector1">
            <a:avLst/>
          </a:prstGeom>
          <a:ln w="5715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2947498-EE65-6454-960A-3E3AF3559289}"/>
              </a:ext>
            </a:extLst>
          </p:cNvPr>
          <p:cNvSpPr txBox="1"/>
          <p:nvPr/>
        </p:nvSpPr>
        <p:spPr>
          <a:xfrm>
            <a:off x="4450332" y="1201049"/>
            <a:ext cx="7516482"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240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onsolas"/>
                <a:ea typeface="Calibri"/>
                <a:cs typeface="Calibri"/>
              </a:rPr>
              <a:t>Algorithm finds pattern in data and learns on his own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240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onsolas"/>
                <a:ea typeface="Calibri"/>
                <a:cs typeface="Calibri"/>
              </a:rPr>
              <a:t>Works with huge quantities of data</a:t>
            </a:r>
          </a:p>
          <a:p>
            <a:pPr marL="285750" marR="0" lvl="0" indent="-285750" algn="l" defTabSz="914400" rtl="0" eaLnBrk="1" fontAlgn="auto" latinLnBrk="0" hangingPunct="1">
              <a:lnSpc>
                <a:spcPct val="100000"/>
              </a:lnSpc>
              <a:spcBef>
                <a:spcPts val="0"/>
              </a:spcBef>
              <a:spcAft>
                <a:spcPts val="240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onsolas"/>
                <a:ea typeface="+mn-lt"/>
                <a:cs typeface="Calibri" panose="020F0502020204030204"/>
              </a:rPr>
              <a:t>Finds hidden relationships or patterns</a:t>
            </a:r>
            <a:endParaRPr kumimoji="0" lang="en-US" sz="2800" b="0" i="0" u="none" strike="noStrike" kern="1200" cap="none" spc="0" normalizeH="0" baseline="0" noProof="0">
              <a:ln>
                <a:noFill/>
              </a:ln>
              <a:solidFill>
                <a:prstClr val="black"/>
              </a:solidFill>
              <a:effectLst/>
              <a:uLnTx/>
              <a:uFillTx/>
              <a:latin typeface="Consolas"/>
              <a:ea typeface="+mn-lt"/>
              <a:cs typeface="Calibri" panose="020F0502020204030204"/>
            </a:endParaRPr>
          </a:p>
          <a:p>
            <a:pPr marL="285750" marR="0" lvl="0" indent="-285750" algn="l" defTabSz="914400" rtl="0" eaLnBrk="1" fontAlgn="auto" latinLnBrk="0" hangingPunct="1">
              <a:lnSpc>
                <a:spcPct val="100000"/>
              </a:lnSpc>
              <a:spcBef>
                <a:spcPts val="0"/>
              </a:spcBef>
              <a:spcAft>
                <a:spcPts val="240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onsolas"/>
                <a:ea typeface="Calibri"/>
                <a:cs typeface="Calibri"/>
              </a:rPr>
              <a:t>Makes intelligent suggestions</a:t>
            </a:r>
          </a:p>
          <a:p>
            <a:pPr marL="285750" marR="0" lvl="0" indent="-285750" algn="l" defTabSz="914400" rtl="0" eaLnBrk="1" fontAlgn="auto" latinLnBrk="0" hangingPunct="1">
              <a:lnSpc>
                <a:spcPct val="100000"/>
              </a:lnSpc>
              <a:spcBef>
                <a:spcPts val="0"/>
              </a:spcBef>
              <a:spcAft>
                <a:spcPts val="240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onsolas"/>
                <a:ea typeface="Calibri"/>
                <a:cs typeface="Calibri"/>
              </a:rPr>
              <a:t>Use cases : Facial recognition &amp; Product recommendation</a:t>
            </a:r>
          </a:p>
        </p:txBody>
      </p:sp>
      <p:pic>
        <p:nvPicPr>
          <p:cNvPr id="2" name="Graphic 3" descr="Research with solid fill">
            <a:extLst>
              <a:ext uri="{FF2B5EF4-FFF2-40B4-BE49-F238E27FC236}">
                <a16:creationId xmlns:a16="http://schemas.microsoft.com/office/drawing/2014/main" id="{33B918A8-3520-107E-A45B-5C619E6CDC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9253" y="2339197"/>
            <a:ext cx="2567796" cy="2495909"/>
          </a:xfrm>
          <a:prstGeom prst="rect">
            <a:avLst/>
          </a:prstGeom>
        </p:spPr>
      </p:pic>
    </p:spTree>
    <p:extLst>
      <p:ext uri="{BB962C8B-B14F-4D97-AF65-F5344CB8AC3E}">
        <p14:creationId xmlns:p14="http://schemas.microsoft.com/office/powerpoint/2010/main" val="252020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ED6D53-8F29-F667-ABAC-59AF7E86C117}"/>
              </a:ext>
            </a:extLst>
          </p:cNvPr>
          <p:cNvSpPr txBox="1"/>
          <p:nvPr/>
        </p:nvSpPr>
        <p:spPr>
          <a:xfrm>
            <a:off x="483079" y="4911305"/>
            <a:ext cx="349082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Hybrid AI</a:t>
            </a:r>
            <a:endParaRPr kumimoji="0" lang="en-US" sz="32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cxnSp>
        <p:nvCxnSpPr>
          <p:cNvPr id="11" name="Straight Arrow Connector 10">
            <a:extLst>
              <a:ext uri="{FF2B5EF4-FFF2-40B4-BE49-F238E27FC236}">
                <a16:creationId xmlns:a16="http://schemas.microsoft.com/office/drawing/2014/main" id="{CFD94242-EB7E-AC89-A82A-AE213F695BB7}"/>
              </a:ext>
            </a:extLst>
          </p:cNvPr>
          <p:cNvCxnSpPr/>
          <p:nvPr/>
        </p:nvCxnSpPr>
        <p:spPr>
          <a:xfrm flipH="1">
            <a:off x="4186687" y="1002102"/>
            <a:ext cx="14378" cy="5290866"/>
          </a:xfrm>
          <a:prstGeom prst="straightConnector1">
            <a:avLst/>
          </a:prstGeom>
          <a:ln w="5715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2947498-EE65-6454-960A-3E3AF3559289}"/>
              </a:ext>
            </a:extLst>
          </p:cNvPr>
          <p:cNvSpPr txBox="1"/>
          <p:nvPr/>
        </p:nvSpPr>
        <p:spPr>
          <a:xfrm>
            <a:off x="4464709" y="1646747"/>
            <a:ext cx="7516482"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just" defTabSz="914400" rtl="0" eaLnBrk="1" fontAlgn="auto" latinLnBrk="0" hangingPunct="1">
              <a:lnSpc>
                <a:spcPct val="100000"/>
              </a:lnSpc>
              <a:spcBef>
                <a:spcPts val="0"/>
              </a:spcBef>
              <a:spcAft>
                <a:spcPts val="240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onsolas"/>
                <a:ea typeface="Calibri"/>
                <a:cs typeface="Calibri"/>
              </a:rPr>
              <a:t>Many successful AI systems are hybrid</a:t>
            </a:r>
          </a:p>
          <a:p>
            <a:pPr marL="285750" marR="0" lvl="0" indent="-285750" algn="just" defTabSz="914400" rtl="0" eaLnBrk="1" fontAlgn="auto" latinLnBrk="0" hangingPunct="1">
              <a:lnSpc>
                <a:spcPct val="100000"/>
              </a:lnSpc>
              <a:spcBef>
                <a:spcPts val="0"/>
              </a:spcBef>
              <a:spcAft>
                <a:spcPts val="240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onsolas"/>
                <a:ea typeface="Calibri"/>
                <a:cs typeface="Calibri"/>
              </a:rPr>
              <a:t>Combination of rule-based, learning based and human intelligence</a:t>
            </a:r>
          </a:p>
          <a:p>
            <a:pPr marL="285750" marR="0" lvl="0" indent="-285750" algn="just" defTabSz="914400" rtl="0" eaLnBrk="1" fontAlgn="auto" latinLnBrk="0" hangingPunct="1">
              <a:lnSpc>
                <a:spcPct val="100000"/>
              </a:lnSpc>
              <a:spcBef>
                <a:spcPts val="0"/>
              </a:spcBef>
              <a:spcAft>
                <a:spcPts val="240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onsolas"/>
                <a:ea typeface="Calibri"/>
                <a:cs typeface="Calibri"/>
              </a:rPr>
              <a:t>Use cases : </a:t>
            </a:r>
          </a:p>
          <a:p>
            <a:pPr marL="914400" marR="0" lvl="1" indent="-457200" algn="just" defTabSz="914400" rtl="0" eaLnBrk="1" fontAlgn="auto" latinLnBrk="0" hangingPunct="1">
              <a:lnSpc>
                <a:spcPct val="100000"/>
              </a:lnSpc>
              <a:spcBef>
                <a:spcPts val="0"/>
              </a:spcBef>
              <a:spcAft>
                <a:spcPts val="2400"/>
              </a:spcAft>
              <a:buClrTx/>
              <a:buSzTx/>
              <a:buFont typeface="Wingdings"/>
              <a:buChar char="q"/>
              <a:tabLst/>
              <a:defRPr/>
            </a:pPr>
            <a:r>
              <a:rPr kumimoji="0" lang="en-US" sz="2800" b="0" i="0" u="none" strike="noStrike" kern="1200" cap="none" spc="0" normalizeH="0" baseline="0" noProof="0" dirty="0">
                <a:ln>
                  <a:noFill/>
                </a:ln>
                <a:solidFill>
                  <a:prstClr val="black"/>
                </a:solidFill>
                <a:effectLst/>
                <a:uLnTx/>
                <a:uFillTx/>
                <a:latin typeface="Consolas"/>
                <a:ea typeface="Calibri"/>
                <a:cs typeface="Calibri"/>
              </a:rPr>
              <a:t>Self-driving cars</a:t>
            </a:r>
          </a:p>
          <a:p>
            <a:pPr marL="914400" marR="0" lvl="1" indent="-457200" algn="just" defTabSz="914400" rtl="0" eaLnBrk="1" fontAlgn="auto" latinLnBrk="0" hangingPunct="1">
              <a:lnSpc>
                <a:spcPct val="100000"/>
              </a:lnSpc>
              <a:spcBef>
                <a:spcPts val="0"/>
              </a:spcBef>
              <a:spcAft>
                <a:spcPts val="2400"/>
              </a:spcAft>
              <a:buClrTx/>
              <a:buSzTx/>
              <a:buFont typeface="Wingdings"/>
              <a:buChar char="q"/>
              <a:tabLst/>
              <a:defRPr/>
            </a:pPr>
            <a:r>
              <a:rPr kumimoji="0" lang="en-US" sz="2800" b="0" i="0" u="none" strike="noStrike" kern="1200" cap="none" spc="0" normalizeH="0" baseline="0" noProof="0" dirty="0">
                <a:ln>
                  <a:noFill/>
                </a:ln>
                <a:solidFill>
                  <a:prstClr val="black"/>
                </a:solidFill>
                <a:effectLst/>
                <a:uLnTx/>
                <a:uFillTx/>
                <a:latin typeface="Consolas"/>
                <a:ea typeface="Calibri"/>
                <a:cs typeface="Calibri"/>
              </a:rPr>
              <a:t>Rescue Drones</a:t>
            </a:r>
          </a:p>
        </p:txBody>
      </p:sp>
      <p:pic>
        <p:nvPicPr>
          <p:cNvPr id="3" name="Graphic 4" descr="Remote learning science with solid fill">
            <a:extLst>
              <a:ext uri="{FF2B5EF4-FFF2-40B4-BE49-F238E27FC236}">
                <a16:creationId xmlns:a16="http://schemas.microsoft.com/office/drawing/2014/main" id="{3D08D232-2362-B3F2-4C6D-25FA9E22D2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9637" y="2309543"/>
            <a:ext cx="2481531" cy="2438399"/>
          </a:xfrm>
          <a:prstGeom prst="rect">
            <a:avLst/>
          </a:prstGeom>
        </p:spPr>
      </p:pic>
    </p:spTree>
    <p:extLst>
      <p:ext uri="{BB962C8B-B14F-4D97-AF65-F5344CB8AC3E}">
        <p14:creationId xmlns:p14="http://schemas.microsoft.com/office/powerpoint/2010/main" val="165746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394604" y="1582437"/>
            <a:ext cx="9144000" cy="2124141"/>
          </a:xfrm>
        </p:spPr>
        <p:txBody>
          <a:bodyPr vert="horz" lIns="91440" tIns="45720" rIns="91440" bIns="45720" rtlCol="0" anchor="b">
            <a:normAutofit/>
          </a:bodyPr>
          <a:lstStyle/>
          <a:p>
            <a:pPr algn="ctr"/>
            <a:r>
              <a:rPr lang="en-US" sz="6000" dirty="0">
                <a:solidFill>
                  <a:srgbClr val="FFFFFF"/>
                </a:solidFill>
                <a:ea typeface="Calibri Light"/>
                <a:cs typeface="Calibri Light"/>
              </a:rPr>
              <a:t>What is Machine Learning</a:t>
            </a:r>
          </a:p>
        </p:txBody>
      </p:sp>
      <p:sp>
        <p:nvSpPr>
          <p:cNvPr id="3" name="Title 1">
            <a:extLst>
              <a:ext uri="{FF2B5EF4-FFF2-40B4-BE49-F238E27FC236}">
                <a16:creationId xmlns:a16="http://schemas.microsoft.com/office/drawing/2014/main" id="{B0EADA90-0EAD-A598-6853-44F9A4C8A1BE}"/>
              </a:ext>
            </a:extLst>
          </p:cNvPr>
          <p:cNvSpPr txBox="1">
            <a:spLocks/>
          </p:cNvSpPr>
          <p:nvPr/>
        </p:nvSpPr>
        <p:spPr>
          <a:xfrm>
            <a:off x="1388853" y="771554"/>
            <a:ext cx="9144000" cy="1088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alibri Light" panose="020F0302020204030204"/>
                <a:ea typeface="+mj-ea"/>
                <a:cs typeface="+mj-cs"/>
              </a:rPr>
              <a:t>Section  - 1.2</a:t>
            </a:r>
            <a:endParaRPr kumimoji="0" lang="en-US" sz="4000" b="0" i="0" u="none" strike="noStrike" kern="1200" cap="none" spc="0" normalizeH="0" baseline="0" noProof="0" dirty="0">
              <a:ln>
                <a:noFill/>
              </a:ln>
              <a:solidFill>
                <a:srgbClr val="FFFFFF"/>
              </a:solidFill>
              <a:effectLst/>
              <a:uLnTx/>
              <a:uFillTx/>
              <a:latin typeface="Calibri Light" panose="020F0302020204030204"/>
              <a:ea typeface="Calibri Light"/>
              <a:cs typeface="Calibri Light"/>
            </a:endParaRPr>
          </a:p>
        </p:txBody>
      </p:sp>
    </p:spTree>
    <p:extLst>
      <p:ext uri="{BB962C8B-B14F-4D97-AF65-F5344CB8AC3E}">
        <p14:creationId xmlns:p14="http://schemas.microsoft.com/office/powerpoint/2010/main" val="21518066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9A02-941C-370C-FE6D-9CC27B958225}"/>
              </a:ext>
            </a:extLst>
          </p:cNvPr>
          <p:cNvSpPr>
            <a:spLocks noGrp="1"/>
          </p:cNvSpPr>
          <p:nvPr>
            <p:ph type="title"/>
          </p:nvPr>
        </p:nvSpPr>
        <p:spPr>
          <a:xfrm>
            <a:off x="838200" y="1630333"/>
            <a:ext cx="10515600" cy="3079600"/>
          </a:xfrm>
        </p:spPr>
        <p:txBody>
          <a:bodyPr>
            <a:normAutofit/>
          </a:bodyPr>
          <a:lstStyle/>
          <a:p>
            <a:pPr algn="just"/>
            <a:r>
              <a:rPr lang="en-US" dirty="0">
                <a:solidFill>
                  <a:schemeClr val="bg1"/>
                </a:solidFill>
                <a:ea typeface="Calibri Light"/>
                <a:cs typeface="Calibri Light"/>
              </a:rPr>
              <a:t>A machine learning algorithm is an algorithm that learns from data to perform tasks improve the performance overtime without being explicitly programmed</a:t>
            </a:r>
            <a:endParaRPr lang="en-US"/>
          </a:p>
        </p:txBody>
      </p:sp>
    </p:spTree>
    <p:extLst>
      <p:ext uri="{BB962C8B-B14F-4D97-AF65-F5344CB8AC3E}">
        <p14:creationId xmlns:p14="http://schemas.microsoft.com/office/powerpoint/2010/main" val="3598911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29A7-7F90-F339-C48A-CEF77FBAD4DE}"/>
              </a:ext>
            </a:extLst>
          </p:cNvPr>
          <p:cNvSpPr>
            <a:spLocks noGrp="1"/>
          </p:cNvSpPr>
          <p:nvPr>
            <p:ph type="title"/>
          </p:nvPr>
        </p:nvSpPr>
        <p:spPr/>
        <p:txBody>
          <a:bodyPr/>
          <a:lstStyle/>
          <a:p>
            <a:pPr algn="ctr"/>
            <a:r>
              <a:rPr lang="en-US" dirty="0">
                <a:latin typeface="Consolas"/>
                <a:ea typeface="Calibri Light"/>
                <a:cs typeface="Calibri Light"/>
              </a:rPr>
              <a:t>Machine Learning</a:t>
            </a:r>
          </a:p>
        </p:txBody>
      </p:sp>
      <p:grpSp>
        <p:nvGrpSpPr>
          <p:cNvPr id="10" name="Group 9">
            <a:extLst>
              <a:ext uri="{FF2B5EF4-FFF2-40B4-BE49-F238E27FC236}">
                <a16:creationId xmlns:a16="http://schemas.microsoft.com/office/drawing/2014/main" id="{EDE59090-F75C-CE87-9C50-5DC4AF7EF041}"/>
              </a:ext>
            </a:extLst>
          </p:cNvPr>
          <p:cNvGrpSpPr/>
          <p:nvPr/>
        </p:nvGrpSpPr>
        <p:grpSpPr>
          <a:xfrm>
            <a:off x="4839418" y="2267310"/>
            <a:ext cx="3490822" cy="3598101"/>
            <a:chOff x="4839418" y="2267310"/>
            <a:chExt cx="3490822" cy="3598101"/>
          </a:xfrm>
        </p:grpSpPr>
        <p:pic>
          <p:nvPicPr>
            <p:cNvPr id="3" name="Graphic 3" descr="Research with solid fill">
              <a:extLst>
                <a:ext uri="{FF2B5EF4-FFF2-40B4-BE49-F238E27FC236}">
                  <a16:creationId xmlns:a16="http://schemas.microsoft.com/office/drawing/2014/main" id="{E51BE382-D9FE-195E-E3D8-B7265B54B6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06196" y="2267310"/>
              <a:ext cx="2567796" cy="2495909"/>
            </a:xfrm>
            <a:prstGeom prst="rect">
              <a:avLst/>
            </a:prstGeom>
          </p:spPr>
        </p:pic>
        <p:sp>
          <p:nvSpPr>
            <p:cNvPr id="7" name="TextBox 6">
              <a:extLst>
                <a:ext uri="{FF2B5EF4-FFF2-40B4-BE49-F238E27FC236}">
                  <a16:creationId xmlns:a16="http://schemas.microsoft.com/office/drawing/2014/main" id="{432B53C3-6CD6-3869-1395-1A046F680EAC}"/>
                </a:ext>
              </a:extLst>
            </p:cNvPr>
            <p:cNvSpPr txBox="1"/>
            <p:nvPr/>
          </p:nvSpPr>
          <p:spPr>
            <a:xfrm>
              <a:off x="4839418" y="4911304"/>
              <a:ext cx="34908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a:ea typeface="+mn-ea"/>
                  <a:cs typeface="+mn-cs"/>
                </a:rPr>
                <a:t>Identifies hidden patterns</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endParaRPr>
            </a:p>
          </p:txBody>
        </p:sp>
      </p:grpSp>
      <p:grpSp>
        <p:nvGrpSpPr>
          <p:cNvPr id="11" name="Group 10">
            <a:extLst>
              <a:ext uri="{FF2B5EF4-FFF2-40B4-BE49-F238E27FC236}">
                <a16:creationId xmlns:a16="http://schemas.microsoft.com/office/drawing/2014/main" id="{8F18C981-B241-A99B-EE84-685AA5771330}"/>
              </a:ext>
            </a:extLst>
          </p:cNvPr>
          <p:cNvGrpSpPr/>
          <p:nvPr/>
        </p:nvGrpSpPr>
        <p:grpSpPr>
          <a:xfrm>
            <a:off x="8663438" y="2121739"/>
            <a:ext cx="3663707" cy="3743671"/>
            <a:chOff x="8663438" y="2121739"/>
            <a:chExt cx="3663707" cy="3743671"/>
          </a:xfrm>
        </p:grpSpPr>
        <p:pic>
          <p:nvPicPr>
            <p:cNvPr id="5" name="Graphic 5" descr="Brain with solid fill">
              <a:extLst>
                <a:ext uri="{FF2B5EF4-FFF2-40B4-BE49-F238E27FC236}">
                  <a16:creationId xmlns:a16="http://schemas.microsoft.com/office/drawing/2014/main" id="{EFB5BD8C-7447-4C25-8D1F-5D01A82FFF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63438" y="2121739"/>
              <a:ext cx="2797833" cy="2797833"/>
            </a:xfrm>
            <a:prstGeom prst="rect">
              <a:avLst/>
            </a:prstGeom>
          </p:spPr>
        </p:pic>
        <p:sp>
          <p:nvSpPr>
            <p:cNvPr id="8" name="TextBox 7">
              <a:extLst>
                <a:ext uri="{FF2B5EF4-FFF2-40B4-BE49-F238E27FC236}">
                  <a16:creationId xmlns:a16="http://schemas.microsoft.com/office/drawing/2014/main" id="{11EB94E6-E54C-9407-EFFD-9D618219887F}"/>
                </a:ext>
              </a:extLst>
            </p:cNvPr>
            <p:cNvSpPr txBox="1"/>
            <p:nvPr/>
          </p:nvSpPr>
          <p:spPr>
            <a:xfrm>
              <a:off x="8836323" y="4911303"/>
              <a:ext cx="34908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a:ea typeface="+mn-ea"/>
                  <a:cs typeface="+mn-cs"/>
                </a:rPr>
                <a:t>Makes insight based decisions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endParaRPr>
            </a:p>
          </p:txBody>
        </p:sp>
      </p:grpSp>
      <p:grpSp>
        <p:nvGrpSpPr>
          <p:cNvPr id="4" name="Group 3">
            <a:extLst>
              <a:ext uri="{FF2B5EF4-FFF2-40B4-BE49-F238E27FC236}">
                <a16:creationId xmlns:a16="http://schemas.microsoft.com/office/drawing/2014/main" id="{50ADB57B-433A-D596-1BE2-FD412AB33AB9}"/>
              </a:ext>
            </a:extLst>
          </p:cNvPr>
          <p:cNvGrpSpPr/>
          <p:nvPr/>
        </p:nvGrpSpPr>
        <p:grpSpPr>
          <a:xfrm>
            <a:off x="713117" y="1965385"/>
            <a:ext cx="3490822" cy="3900027"/>
            <a:chOff x="713117" y="1965385"/>
            <a:chExt cx="3490822" cy="3900027"/>
          </a:xfrm>
        </p:grpSpPr>
        <p:sp>
          <p:nvSpPr>
            <p:cNvPr id="6" name="TextBox 5">
              <a:extLst>
                <a:ext uri="{FF2B5EF4-FFF2-40B4-BE49-F238E27FC236}">
                  <a16:creationId xmlns:a16="http://schemas.microsoft.com/office/drawing/2014/main" id="{17ED6D53-8F29-F667-ABAC-59AF7E86C117}"/>
                </a:ext>
              </a:extLst>
            </p:cNvPr>
            <p:cNvSpPr txBox="1"/>
            <p:nvPr/>
          </p:nvSpPr>
          <p:spPr>
            <a:xfrm>
              <a:off x="713117" y="4911305"/>
              <a:ext cx="34908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a:ea typeface="+mn-ea"/>
                  <a:cs typeface="+mn-cs"/>
                </a:rPr>
                <a:t>Process huge volume of data</a:t>
              </a:r>
              <a:endParaRPr kumimoji="0" lang="en-US" sz="2800" b="0" i="0" u="none" strike="noStrike" kern="1200" cap="none" spc="0" normalizeH="0" baseline="0" noProof="0" dirty="0">
                <a:ln>
                  <a:noFill/>
                </a:ln>
                <a:solidFill>
                  <a:prstClr val="black"/>
                </a:solidFill>
                <a:effectLst/>
                <a:uLnTx/>
                <a:uFillTx/>
                <a:latin typeface="Consolas"/>
                <a:ea typeface="Calibri"/>
                <a:cs typeface="Calibri"/>
              </a:endParaRPr>
            </a:p>
          </p:txBody>
        </p:sp>
        <p:pic>
          <p:nvPicPr>
            <p:cNvPr id="9" name="Graphic 9" descr="Server with solid fill">
              <a:extLst>
                <a:ext uri="{FF2B5EF4-FFF2-40B4-BE49-F238E27FC236}">
                  <a16:creationId xmlns:a16="http://schemas.microsoft.com/office/drawing/2014/main" id="{32EB0FE8-A2C3-695B-611E-8ED5FA702D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2423" y="1965385"/>
              <a:ext cx="2783456" cy="2797833"/>
            </a:xfrm>
            <a:prstGeom prst="rect">
              <a:avLst/>
            </a:prstGeom>
          </p:spPr>
        </p:pic>
      </p:grpSp>
    </p:spTree>
    <p:extLst>
      <p:ext uri="{BB962C8B-B14F-4D97-AF65-F5344CB8AC3E}">
        <p14:creationId xmlns:p14="http://schemas.microsoft.com/office/powerpoint/2010/main" val="312219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29A7-7F90-F339-C48A-CEF77FBAD4DE}"/>
              </a:ext>
            </a:extLst>
          </p:cNvPr>
          <p:cNvSpPr>
            <a:spLocks noGrp="1"/>
          </p:cNvSpPr>
          <p:nvPr>
            <p:ph type="title"/>
          </p:nvPr>
        </p:nvSpPr>
        <p:spPr>
          <a:xfrm>
            <a:off x="-3374366" y="3715049"/>
            <a:ext cx="10515600" cy="1325563"/>
          </a:xfrm>
        </p:spPr>
        <p:txBody>
          <a:bodyPr/>
          <a:lstStyle/>
          <a:p>
            <a:pPr algn="ctr"/>
            <a:r>
              <a:rPr lang="en-US" dirty="0">
                <a:latin typeface="Consolas"/>
                <a:ea typeface="Calibri Light"/>
                <a:cs typeface="Calibri Light"/>
              </a:rPr>
              <a:t>CRISP-DM</a:t>
            </a:r>
          </a:p>
        </p:txBody>
      </p:sp>
      <p:pic>
        <p:nvPicPr>
          <p:cNvPr id="3" name="Picture 4" descr="Diagram&#10;&#10;Description automatically generated">
            <a:extLst>
              <a:ext uri="{FF2B5EF4-FFF2-40B4-BE49-F238E27FC236}">
                <a16:creationId xmlns:a16="http://schemas.microsoft.com/office/drawing/2014/main" id="{5C158DA7-930C-5D93-013C-69C4FF9BC3DC}"/>
              </a:ext>
            </a:extLst>
          </p:cNvPr>
          <p:cNvPicPr>
            <a:picLocks noChangeAspect="1"/>
          </p:cNvPicPr>
          <p:nvPr/>
        </p:nvPicPr>
        <p:blipFill>
          <a:blip r:embed="rId2"/>
          <a:stretch>
            <a:fillRect/>
          </a:stretch>
        </p:blipFill>
        <p:spPr>
          <a:xfrm>
            <a:off x="3746740" y="179183"/>
            <a:ext cx="8177841" cy="6729673"/>
          </a:xfrm>
          <a:prstGeom prst="rect">
            <a:avLst/>
          </a:prstGeom>
        </p:spPr>
      </p:pic>
      <p:sp>
        <p:nvSpPr>
          <p:cNvPr id="5" name="TextBox 4">
            <a:extLst>
              <a:ext uri="{FF2B5EF4-FFF2-40B4-BE49-F238E27FC236}">
                <a16:creationId xmlns:a16="http://schemas.microsoft.com/office/drawing/2014/main" id="{E10489AB-356E-0090-FFAC-189A76B723F9}"/>
              </a:ext>
            </a:extLst>
          </p:cNvPr>
          <p:cNvSpPr txBox="1"/>
          <p:nvPr/>
        </p:nvSpPr>
        <p:spPr>
          <a:xfrm>
            <a:off x="626852" y="4911306"/>
            <a:ext cx="25275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lt"/>
                <a:cs typeface="Calibri" panose="020F0502020204030204"/>
              </a:rPr>
              <a:t>CR</a:t>
            </a:r>
            <a:r>
              <a:rPr kumimoji="0" lang="en-US" sz="1800" b="0" i="0" u="none" strike="noStrike" kern="1200" cap="none" spc="0" normalizeH="0" baseline="0" noProof="0" dirty="0" err="1">
                <a:ln>
                  <a:noFill/>
                </a:ln>
                <a:solidFill>
                  <a:prstClr val="black"/>
                </a:solidFill>
                <a:effectLst/>
                <a:uLnTx/>
                <a:uFillTx/>
                <a:latin typeface="Calibri" panose="020F0502020204030204"/>
                <a:ea typeface="+mn-lt"/>
                <a:cs typeface="Calibri" panose="020F0502020204030204"/>
              </a:rPr>
              <a:t>oss</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ndustry </a:t>
            </a: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S</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tandard </a:t>
            </a: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P</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rocess for </a:t>
            </a: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D</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ata </a:t>
            </a: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M</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ining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B7912E2E-7847-2903-888E-254F79D313AE}"/>
              </a:ext>
            </a:extLst>
          </p:cNvPr>
          <p:cNvCxnSpPr/>
          <p:nvPr/>
        </p:nvCxnSpPr>
        <p:spPr>
          <a:xfrm flipH="1">
            <a:off x="4186687" y="1002102"/>
            <a:ext cx="14378" cy="5290866"/>
          </a:xfrm>
          <a:prstGeom prst="straightConnector1">
            <a:avLst/>
          </a:prstGeom>
          <a:ln w="57150"/>
        </p:spPr>
        <p:style>
          <a:lnRef idx="1">
            <a:schemeClr val="accent1"/>
          </a:lnRef>
          <a:fillRef idx="0">
            <a:schemeClr val="accent1"/>
          </a:fillRef>
          <a:effectRef idx="0">
            <a:schemeClr val="accent1"/>
          </a:effectRef>
          <a:fontRef idx="minor">
            <a:schemeClr val="tx1"/>
          </a:fontRef>
        </p:style>
      </p:cxnSp>
      <p:pic>
        <p:nvPicPr>
          <p:cNvPr id="8" name="Graphic 8" descr="Continuous Improvement with solid fill">
            <a:extLst>
              <a:ext uri="{FF2B5EF4-FFF2-40B4-BE49-F238E27FC236}">
                <a16:creationId xmlns:a16="http://schemas.microsoft.com/office/drawing/2014/main" id="{E2966C97-B4DE-86B0-16EF-C0AC44D282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6045" y="1059612"/>
            <a:ext cx="3200400" cy="3214777"/>
          </a:xfrm>
          <a:prstGeom prst="rect">
            <a:avLst/>
          </a:prstGeom>
        </p:spPr>
      </p:pic>
    </p:spTree>
    <p:extLst>
      <p:ext uri="{BB962C8B-B14F-4D97-AF65-F5344CB8AC3E}">
        <p14:creationId xmlns:p14="http://schemas.microsoft.com/office/powerpoint/2010/main" val="257052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29A7-7F90-F339-C48A-CEF77FBAD4DE}"/>
              </a:ext>
            </a:extLst>
          </p:cNvPr>
          <p:cNvSpPr>
            <a:spLocks noGrp="1"/>
          </p:cNvSpPr>
          <p:nvPr>
            <p:ph type="title"/>
          </p:nvPr>
        </p:nvSpPr>
        <p:spPr/>
        <p:txBody>
          <a:bodyPr/>
          <a:lstStyle/>
          <a:p>
            <a:pPr algn="ctr"/>
            <a:r>
              <a:rPr lang="en-US" dirty="0">
                <a:latin typeface="Consolas"/>
                <a:ea typeface="Calibri Light"/>
                <a:cs typeface="Calibri Light"/>
              </a:rPr>
              <a:t>Types of Machine Learning</a:t>
            </a:r>
          </a:p>
        </p:txBody>
      </p:sp>
      <p:grpSp>
        <p:nvGrpSpPr>
          <p:cNvPr id="3" name="Group 2">
            <a:extLst>
              <a:ext uri="{FF2B5EF4-FFF2-40B4-BE49-F238E27FC236}">
                <a16:creationId xmlns:a16="http://schemas.microsoft.com/office/drawing/2014/main" id="{6DBB73A0-8ACA-76E2-7B23-C6478AF1D0B3}"/>
              </a:ext>
            </a:extLst>
          </p:cNvPr>
          <p:cNvGrpSpPr/>
          <p:nvPr/>
        </p:nvGrpSpPr>
        <p:grpSpPr>
          <a:xfrm>
            <a:off x="713117" y="1972573"/>
            <a:ext cx="3490822" cy="3892839"/>
            <a:chOff x="713117" y="1972573"/>
            <a:chExt cx="3490822" cy="3892839"/>
          </a:xfrm>
        </p:grpSpPr>
        <p:sp>
          <p:nvSpPr>
            <p:cNvPr id="6" name="TextBox 5">
              <a:extLst>
                <a:ext uri="{FF2B5EF4-FFF2-40B4-BE49-F238E27FC236}">
                  <a16:creationId xmlns:a16="http://schemas.microsoft.com/office/drawing/2014/main" id="{17ED6D53-8F29-F667-ABAC-59AF7E86C117}"/>
                </a:ext>
              </a:extLst>
            </p:cNvPr>
            <p:cNvSpPr txBox="1"/>
            <p:nvPr/>
          </p:nvSpPr>
          <p:spPr>
            <a:xfrm>
              <a:off x="713117" y="4911305"/>
              <a:ext cx="34908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a:ea typeface="+mn-ea"/>
                  <a:cs typeface="+mn-cs"/>
                </a:rPr>
                <a:t>Supervised Learning</a:t>
              </a:r>
              <a:endParaRPr kumimoji="0" lang="en-US" sz="2800" b="0" i="0" u="none" strike="noStrike" kern="1200" cap="none" spc="0" normalizeH="0" baseline="0" noProof="0" dirty="0">
                <a:ln>
                  <a:noFill/>
                </a:ln>
                <a:solidFill>
                  <a:prstClr val="black"/>
                </a:solidFill>
                <a:effectLst/>
                <a:uLnTx/>
                <a:uFillTx/>
                <a:latin typeface="Consolas"/>
                <a:ea typeface="Calibri"/>
                <a:cs typeface="Calibri"/>
              </a:endParaRPr>
            </a:p>
          </p:txBody>
        </p:sp>
        <p:pic>
          <p:nvPicPr>
            <p:cNvPr id="9" name="Graphic 9" descr="Classroom with solid fill">
              <a:extLst>
                <a:ext uri="{FF2B5EF4-FFF2-40B4-BE49-F238E27FC236}">
                  <a16:creationId xmlns:a16="http://schemas.microsoft.com/office/drawing/2014/main" id="{32EB0FE8-A2C3-695B-611E-8ED5FA702D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2423" y="1972573"/>
              <a:ext cx="2783456" cy="2783456"/>
            </a:xfrm>
            <a:prstGeom prst="rect">
              <a:avLst/>
            </a:prstGeom>
          </p:spPr>
        </p:pic>
      </p:grpSp>
      <p:grpSp>
        <p:nvGrpSpPr>
          <p:cNvPr id="4" name="Group 3">
            <a:extLst>
              <a:ext uri="{FF2B5EF4-FFF2-40B4-BE49-F238E27FC236}">
                <a16:creationId xmlns:a16="http://schemas.microsoft.com/office/drawing/2014/main" id="{3D003B55-0EC3-DFB2-0F3C-ADD6856F73C9}"/>
              </a:ext>
            </a:extLst>
          </p:cNvPr>
          <p:cNvGrpSpPr/>
          <p:nvPr/>
        </p:nvGrpSpPr>
        <p:grpSpPr>
          <a:xfrm>
            <a:off x="4839418" y="1965385"/>
            <a:ext cx="3490822" cy="3900026"/>
            <a:chOff x="4839418" y="1965385"/>
            <a:chExt cx="3490822" cy="3900026"/>
          </a:xfrm>
        </p:grpSpPr>
        <p:sp>
          <p:nvSpPr>
            <p:cNvPr id="7" name="TextBox 6">
              <a:extLst>
                <a:ext uri="{FF2B5EF4-FFF2-40B4-BE49-F238E27FC236}">
                  <a16:creationId xmlns:a16="http://schemas.microsoft.com/office/drawing/2014/main" id="{432B53C3-6CD6-3869-1395-1A046F680EAC}"/>
                </a:ext>
              </a:extLst>
            </p:cNvPr>
            <p:cNvSpPr txBox="1"/>
            <p:nvPr/>
          </p:nvSpPr>
          <p:spPr>
            <a:xfrm>
              <a:off x="4839418" y="4911304"/>
              <a:ext cx="34908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a:ea typeface="Calibri" panose="020F0502020204030204"/>
                  <a:cs typeface="Calibri" panose="020F0502020204030204"/>
                </a:rPr>
                <a:t>Unsupervised Learning</a:t>
              </a:r>
            </a:p>
          </p:txBody>
        </p:sp>
        <p:pic>
          <p:nvPicPr>
            <p:cNvPr id="11" name="Graphic 11" descr="Tic Tac Toe with solid fill">
              <a:extLst>
                <a:ext uri="{FF2B5EF4-FFF2-40B4-BE49-F238E27FC236}">
                  <a16:creationId xmlns:a16="http://schemas.microsoft.com/office/drawing/2014/main" id="{67D4B5B3-04A9-B541-961F-C1AA4BA685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06838" y="1965385"/>
              <a:ext cx="2783456" cy="2797833"/>
            </a:xfrm>
            <a:prstGeom prst="rect">
              <a:avLst/>
            </a:prstGeom>
          </p:spPr>
        </p:pic>
      </p:grpSp>
      <p:grpSp>
        <p:nvGrpSpPr>
          <p:cNvPr id="5" name="Group 4">
            <a:extLst>
              <a:ext uri="{FF2B5EF4-FFF2-40B4-BE49-F238E27FC236}">
                <a16:creationId xmlns:a16="http://schemas.microsoft.com/office/drawing/2014/main" id="{6F8F0C02-C1B8-63F8-1553-AC9B5C071F59}"/>
              </a:ext>
            </a:extLst>
          </p:cNvPr>
          <p:cNvGrpSpPr/>
          <p:nvPr/>
        </p:nvGrpSpPr>
        <p:grpSpPr>
          <a:xfrm>
            <a:off x="8836323" y="1964486"/>
            <a:ext cx="3490822" cy="3900924"/>
            <a:chOff x="8836323" y="1964486"/>
            <a:chExt cx="3490822" cy="3900924"/>
          </a:xfrm>
        </p:grpSpPr>
        <p:sp>
          <p:nvSpPr>
            <p:cNvPr id="8" name="TextBox 7">
              <a:extLst>
                <a:ext uri="{FF2B5EF4-FFF2-40B4-BE49-F238E27FC236}">
                  <a16:creationId xmlns:a16="http://schemas.microsoft.com/office/drawing/2014/main" id="{11EB94E6-E54C-9407-EFFD-9D618219887F}"/>
                </a:ext>
              </a:extLst>
            </p:cNvPr>
            <p:cNvSpPr txBox="1"/>
            <p:nvPr/>
          </p:nvSpPr>
          <p:spPr>
            <a:xfrm>
              <a:off x="8836323" y="4911303"/>
              <a:ext cx="34908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a:ea typeface="Calibri" panose="020F0502020204030204"/>
                  <a:cs typeface="Calibri" panose="020F0502020204030204"/>
                </a:rPr>
                <a:t>Reinforcement Learning</a:t>
              </a:r>
            </a:p>
          </p:txBody>
        </p:sp>
        <p:pic>
          <p:nvPicPr>
            <p:cNvPr id="12" name="Graphic 12" descr="Slot Machine Lose with solid fill">
              <a:extLst>
                <a:ext uri="{FF2B5EF4-FFF2-40B4-BE49-F238E27FC236}">
                  <a16:creationId xmlns:a16="http://schemas.microsoft.com/office/drawing/2014/main" id="{01DE5759-EEB7-3F91-54F9-653A73DF97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74732" y="1964486"/>
              <a:ext cx="2783456" cy="2797833"/>
            </a:xfrm>
            <a:prstGeom prst="rect">
              <a:avLst/>
            </a:prstGeom>
          </p:spPr>
        </p:pic>
      </p:grpSp>
    </p:spTree>
    <p:extLst>
      <p:ext uri="{BB962C8B-B14F-4D97-AF65-F5344CB8AC3E}">
        <p14:creationId xmlns:p14="http://schemas.microsoft.com/office/powerpoint/2010/main" val="1355181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ED6D53-8F29-F667-ABAC-59AF7E86C117}"/>
              </a:ext>
            </a:extLst>
          </p:cNvPr>
          <p:cNvSpPr txBox="1"/>
          <p:nvPr/>
        </p:nvSpPr>
        <p:spPr>
          <a:xfrm>
            <a:off x="713117" y="4911305"/>
            <a:ext cx="34908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a:ea typeface="+mn-ea"/>
                <a:cs typeface="+mn-cs"/>
              </a:rPr>
              <a:t>Supervised Learning</a:t>
            </a:r>
            <a:endParaRPr kumimoji="0" lang="en-US" sz="2800" b="0" i="0" u="none" strike="noStrike" kern="1200" cap="none" spc="0" normalizeH="0" baseline="0" noProof="0" dirty="0">
              <a:ln>
                <a:noFill/>
              </a:ln>
              <a:solidFill>
                <a:prstClr val="black"/>
              </a:solidFill>
              <a:effectLst/>
              <a:uLnTx/>
              <a:uFillTx/>
              <a:latin typeface="Consolas"/>
              <a:ea typeface="Calibri"/>
              <a:cs typeface="Calibri"/>
            </a:endParaRPr>
          </a:p>
        </p:txBody>
      </p:sp>
      <p:pic>
        <p:nvPicPr>
          <p:cNvPr id="9" name="Graphic 9" descr="Classroom with solid fill">
            <a:extLst>
              <a:ext uri="{FF2B5EF4-FFF2-40B4-BE49-F238E27FC236}">
                <a16:creationId xmlns:a16="http://schemas.microsoft.com/office/drawing/2014/main" id="{32EB0FE8-A2C3-695B-611E-8ED5FA702D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2423" y="1972573"/>
            <a:ext cx="2783456" cy="2783456"/>
          </a:xfrm>
          <a:prstGeom prst="rect">
            <a:avLst/>
          </a:prstGeom>
        </p:spPr>
      </p:pic>
      <p:cxnSp>
        <p:nvCxnSpPr>
          <p:cNvPr id="3" name="Straight Arrow Connector 2">
            <a:extLst>
              <a:ext uri="{FF2B5EF4-FFF2-40B4-BE49-F238E27FC236}">
                <a16:creationId xmlns:a16="http://schemas.microsoft.com/office/drawing/2014/main" id="{3FB1CB10-DE91-D665-7D0C-3CD0BA713DE6}"/>
              </a:ext>
            </a:extLst>
          </p:cNvPr>
          <p:cNvCxnSpPr/>
          <p:nvPr/>
        </p:nvCxnSpPr>
        <p:spPr>
          <a:xfrm flipH="1">
            <a:off x="4186687" y="1002102"/>
            <a:ext cx="14378" cy="5290866"/>
          </a:xfrm>
          <a:prstGeom prst="straightConnector1">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90CB0C0-EADD-699F-DD6D-6F0A1884DB8A}"/>
              </a:ext>
            </a:extLst>
          </p:cNvPr>
          <p:cNvSpPr txBox="1"/>
          <p:nvPr/>
        </p:nvSpPr>
        <p:spPr>
          <a:xfrm>
            <a:off x="7614249" y="296173"/>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onsolas"/>
                <a:ea typeface="Calibri"/>
                <a:cs typeface="Calibri"/>
              </a:rPr>
              <a:t>Types</a:t>
            </a:r>
          </a:p>
        </p:txBody>
      </p:sp>
      <p:pic>
        <p:nvPicPr>
          <p:cNvPr id="4" name="Graphic 4" descr="Network diagram with solid fill">
            <a:extLst>
              <a:ext uri="{FF2B5EF4-FFF2-40B4-BE49-F238E27FC236}">
                <a16:creationId xmlns:a16="http://schemas.microsoft.com/office/drawing/2014/main" id="{135FA12A-0C65-39E6-BCFC-E89E0314AC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49970" y="1807234"/>
            <a:ext cx="2783456" cy="2797833"/>
          </a:xfrm>
          <a:prstGeom prst="rect">
            <a:avLst/>
          </a:prstGeom>
        </p:spPr>
      </p:pic>
      <p:pic>
        <p:nvPicPr>
          <p:cNvPr id="5" name="Graphic 6" descr="Statistics with solid fill">
            <a:extLst>
              <a:ext uri="{FF2B5EF4-FFF2-40B4-BE49-F238E27FC236}">
                <a16:creationId xmlns:a16="http://schemas.microsoft.com/office/drawing/2014/main" id="{B7276A11-186A-C4AE-AAAC-806382CE39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44694" y="1806335"/>
            <a:ext cx="2783456" cy="2797833"/>
          </a:xfrm>
          <a:prstGeom prst="rect">
            <a:avLst/>
          </a:prstGeom>
        </p:spPr>
      </p:pic>
      <p:sp>
        <p:nvSpPr>
          <p:cNvPr id="8" name="TextBox 7">
            <a:extLst>
              <a:ext uri="{FF2B5EF4-FFF2-40B4-BE49-F238E27FC236}">
                <a16:creationId xmlns:a16="http://schemas.microsoft.com/office/drawing/2014/main" id="{D01D391C-AA80-E213-CC6F-6C8FB8823F82}"/>
              </a:ext>
            </a:extLst>
          </p:cNvPr>
          <p:cNvSpPr txBox="1"/>
          <p:nvPr/>
        </p:nvSpPr>
        <p:spPr>
          <a:xfrm>
            <a:off x="4293079" y="4911304"/>
            <a:ext cx="34908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a:ea typeface="+mn-ea"/>
                <a:cs typeface="+mn-cs"/>
              </a:rPr>
              <a:t>Classification</a:t>
            </a:r>
            <a:endParaRPr kumimoji="0" lang="en-US" sz="2800" b="0" i="0" u="none" strike="noStrike" kern="1200" cap="none" spc="0" normalizeH="0" baseline="0" noProof="0" dirty="0">
              <a:ln>
                <a:noFill/>
              </a:ln>
              <a:solidFill>
                <a:prstClr val="black"/>
              </a:solidFill>
              <a:effectLst/>
              <a:uLnTx/>
              <a:uFillTx/>
              <a:latin typeface="Consolas"/>
              <a:ea typeface="Calibri"/>
              <a:cs typeface="Calibri"/>
            </a:endParaRPr>
          </a:p>
        </p:txBody>
      </p:sp>
      <p:sp>
        <p:nvSpPr>
          <p:cNvPr id="10" name="TextBox 9">
            <a:extLst>
              <a:ext uri="{FF2B5EF4-FFF2-40B4-BE49-F238E27FC236}">
                <a16:creationId xmlns:a16="http://schemas.microsoft.com/office/drawing/2014/main" id="{2CA689C4-22DB-2695-F0AD-CE514C480D58}"/>
              </a:ext>
            </a:extLst>
          </p:cNvPr>
          <p:cNvSpPr txBox="1"/>
          <p:nvPr/>
        </p:nvSpPr>
        <p:spPr>
          <a:xfrm>
            <a:off x="8706927" y="4868171"/>
            <a:ext cx="34908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olas"/>
                <a:ea typeface="+mn-ea"/>
                <a:cs typeface="+mn-cs"/>
              </a:rPr>
              <a:t>Regression</a:t>
            </a:r>
            <a:endParaRPr kumimoji="0" lang="en-US" sz="2800" b="0" i="0" u="none" strike="noStrike" kern="1200" cap="none" spc="0" normalizeH="0" baseline="0" noProof="0" dirty="0">
              <a:ln>
                <a:noFill/>
              </a:ln>
              <a:solidFill>
                <a:prstClr val="black"/>
              </a:solidFill>
              <a:effectLst/>
              <a:uLnTx/>
              <a:uFillTx/>
              <a:latin typeface="Consolas"/>
              <a:ea typeface="Calibri"/>
              <a:cs typeface="Calibri"/>
            </a:endParaRPr>
          </a:p>
        </p:txBody>
      </p:sp>
    </p:spTree>
    <p:extLst>
      <p:ext uri="{BB962C8B-B14F-4D97-AF65-F5344CB8AC3E}">
        <p14:creationId xmlns:p14="http://schemas.microsoft.com/office/powerpoint/2010/main" val="1980185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0CB0C0-EADD-699F-DD6D-6F0A1884DB8A}"/>
              </a:ext>
            </a:extLst>
          </p:cNvPr>
          <p:cNvSpPr txBox="1"/>
          <p:nvPr/>
        </p:nvSpPr>
        <p:spPr>
          <a:xfrm>
            <a:off x="770627" y="3904891"/>
            <a:ext cx="500044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all" spc="0" normalizeH="0" baseline="0" noProof="0" dirty="0">
                <a:ln>
                  <a:noFill/>
                </a:ln>
                <a:solidFill>
                  <a:prstClr val="white"/>
                </a:solidFill>
                <a:effectLst/>
                <a:uLnTx/>
                <a:uFillTx/>
                <a:latin typeface="Consolas"/>
                <a:ea typeface="+mn-ea"/>
                <a:cs typeface="+mn-cs"/>
              </a:rPr>
              <a:t>CLASSIFICATION PREDICTS THE CATEGORY THE DATA BELONGS TO</a:t>
            </a:r>
            <a:endParaRPr kumimoji="0" lang="en-US" sz="2800" b="0" i="0" u="none" strike="noStrike" kern="1200" cap="none" spc="0" normalizeH="0" baseline="0" noProof="0">
              <a:ln>
                <a:noFill/>
              </a:ln>
              <a:solidFill>
                <a:prstClr val="white"/>
              </a:solidFill>
              <a:effectLst/>
              <a:uLnTx/>
              <a:uFillTx/>
              <a:latin typeface="Consolas"/>
              <a:ea typeface="Calibri"/>
              <a:cs typeface="Calibri"/>
            </a:endParaRPr>
          </a:p>
        </p:txBody>
      </p:sp>
      <p:sp>
        <p:nvSpPr>
          <p:cNvPr id="11" name="TextBox 10">
            <a:extLst>
              <a:ext uri="{FF2B5EF4-FFF2-40B4-BE49-F238E27FC236}">
                <a16:creationId xmlns:a16="http://schemas.microsoft.com/office/drawing/2014/main" id="{B4919FF3-3029-F73C-6816-FA05B8DB5150}"/>
              </a:ext>
            </a:extLst>
          </p:cNvPr>
          <p:cNvSpPr txBox="1"/>
          <p:nvPr/>
        </p:nvSpPr>
        <p:spPr>
          <a:xfrm>
            <a:off x="6607834" y="3904890"/>
            <a:ext cx="53455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all" spc="0" normalizeH="0" baseline="0" noProof="0" dirty="0">
                <a:ln>
                  <a:noFill/>
                </a:ln>
                <a:solidFill>
                  <a:prstClr val="white"/>
                </a:solidFill>
                <a:effectLst/>
                <a:uLnTx/>
                <a:uFillTx/>
                <a:latin typeface="Consolas"/>
                <a:ea typeface="+mn-ea"/>
                <a:cs typeface="+mn-cs"/>
              </a:rPr>
              <a:t>REGRESSION PREDICTS A NUMERICAL VALUE BASED ON PREVIOUSLY OBSERVED DATA.</a:t>
            </a:r>
            <a:endParaRPr kumimoji="0" lang="en-US" sz="2800" b="0" i="0" u="none" strike="noStrike" kern="1200" cap="none" spc="0" normalizeH="0" baseline="0" noProof="0">
              <a:ln>
                <a:noFill/>
              </a:ln>
              <a:solidFill>
                <a:prstClr val="white"/>
              </a:solidFill>
              <a:effectLst/>
              <a:uLnTx/>
              <a:uFillTx/>
              <a:latin typeface="Consolas"/>
              <a:ea typeface="+mn-ea"/>
              <a:cs typeface="+mn-cs"/>
            </a:endParaRPr>
          </a:p>
        </p:txBody>
      </p:sp>
      <p:pic>
        <p:nvPicPr>
          <p:cNvPr id="7" name="Graphic 4" descr="Network diagram with solid fill">
            <a:extLst>
              <a:ext uri="{FF2B5EF4-FFF2-40B4-BE49-F238E27FC236}">
                <a16:creationId xmlns:a16="http://schemas.microsoft.com/office/drawing/2014/main" id="{C9E8DC5B-667C-754D-99FC-4A0BA121F2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2574" y="858328"/>
            <a:ext cx="2783456" cy="2797833"/>
          </a:xfrm>
          <a:prstGeom prst="rect">
            <a:avLst/>
          </a:prstGeom>
        </p:spPr>
      </p:pic>
      <p:pic>
        <p:nvPicPr>
          <p:cNvPr id="14" name="Graphic 6" descr="Statistics with solid fill">
            <a:extLst>
              <a:ext uri="{FF2B5EF4-FFF2-40B4-BE49-F238E27FC236}">
                <a16:creationId xmlns:a16="http://schemas.microsoft.com/office/drawing/2014/main" id="{F988E46B-6B1F-A2C7-9D1B-066060B46E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36355" y="857429"/>
            <a:ext cx="2783456" cy="2797833"/>
          </a:xfrm>
          <a:prstGeom prst="rect">
            <a:avLst/>
          </a:prstGeom>
        </p:spPr>
      </p:pic>
      <p:cxnSp>
        <p:nvCxnSpPr>
          <p:cNvPr id="16" name="Straight Arrow Connector 15">
            <a:extLst>
              <a:ext uri="{FF2B5EF4-FFF2-40B4-BE49-F238E27FC236}">
                <a16:creationId xmlns:a16="http://schemas.microsoft.com/office/drawing/2014/main" id="{315508A7-0750-7072-3C22-1099B802329F}"/>
              </a:ext>
            </a:extLst>
          </p:cNvPr>
          <p:cNvCxnSpPr/>
          <p:nvPr/>
        </p:nvCxnSpPr>
        <p:spPr>
          <a:xfrm flipH="1">
            <a:off x="5940725" y="786442"/>
            <a:ext cx="14378" cy="5290866"/>
          </a:xfrm>
          <a:prstGeom prst="straightConnector1">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694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AF6A0-C303-15C9-8031-C849C4957DD8}"/>
              </a:ext>
            </a:extLst>
          </p:cNvPr>
          <p:cNvSpPr>
            <a:spLocks noGrp="1"/>
          </p:cNvSpPr>
          <p:nvPr>
            <p:ph type="title"/>
          </p:nvPr>
        </p:nvSpPr>
        <p:spPr/>
        <p:txBody>
          <a:bodyPr/>
          <a:lstStyle/>
          <a:p>
            <a:pPr algn="ctr"/>
            <a:r>
              <a:rPr lang="en-US" dirty="0">
                <a:cs typeface="Calibri Light"/>
              </a:rPr>
              <a:t>Know the Presenter</a:t>
            </a:r>
          </a:p>
        </p:txBody>
      </p:sp>
      <p:sp>
        <p:nvSpPr>
          <p:cNvPr id="5" name="TextBox 4">
            <a:extLst>
              <a:ext uri="{FF2B5EF4-FFF2-40B4-BE49-F238E27FC236}">
                <a16:creationId xmlns:a16="http://schemas.microsoft.com/office/drawing/2014/main" id="{25043547-25CC-F604-BF58-8C942E2CF64E}"/>
              </a:ext>
            </a:extLst>
          </p:cNvPr>
          <p:cNvSpPr txBox="1"/>
          <p:nvPr/>
        </p:nvSpPr>
        <p:spPr>
          <a:xfrm>
            <a:off x="4768823" y="2067353"/>
            <a:ext cx="437466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Abilash B</a:t>
            </a:r>
            <a:endParaRPr lang="en-US" sz="3600" dirty="0">
              <a:cs typeface="Calibri"/>
            </a:endParaRPr>
          </a:p>
          <a:p>
            <a:r>
              <a:rPr lang="en-US" sz="3600" dirty="0">
                <a:cs typeface="Calibri"/>
              </a:rPr>
              <a:t>Lead - Data Scientist,</a:t>
            </a:r>
          </a:p>
          <a:p>
            <a:r>
              <a:rPr lang="en-US" sz="3600" dirty="0">
                <a:cs typeface="Calibri"/>
              </a:rPr>
              <a:t>Fidelity Investments</a:t>
            </a:r>
          </a:p>
        </p:txBody>
      </p:sp>
      <p:pic>
        <p:nvPicPr>
          <p:cNvPr id="10" name="Picture 10">
            <a:extLst>
              <a:ext uri="{FF2B5EF4-FFF2-40B4-BE49-F238E27FC236}">
                <a16:creationId xmlns:a16="http://schemas.microsoft.com/office/drawing/2014/main" id="{49756E48-EBD0-2542-A526-E502286CC15E}"/>
              </a:ext>
            </a:extLst>
          </p:cNvPr>
          <p:cNvPicPr>
            <a:picLocks noGrp="1" noChangeAspect="1"/>
          </p:cNvPicPr>
          <p:nvPr>
            <p:ph idx="1"/>
          </p:nvPr>
        </p:nvPicPr>
        <p:blipFill>
          <a:blip r:embed="rId3"/>
          <a:stretch>
            <a:fillRect/>
          </a:stretch>
        </p:blipFill>
        <p:spPr>
          <a:xfrm>
            <a:off x="843570" y="1451814"/>
            <a:ext cx="3488711" cy="3100508"/>
          </a:xfrm>
          <a:prstGeom prst="ellipse">
            <a:avLst/>
          </a:prstGeom>
        </p:spPr>
      </p:pic>
    </p:spTree>
    <p:extLst>
      <p:ext uri="{BB962C8B-B14F-4D97-AF65-F5344CB8AC3E}">
        <p14:creationId xmlns:p14="http://schemas.microsoft.com/office/powerpoint/2010/main" val="290858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466CDDD-62CA-E597-06CC-F1C8B91809F8}"/>
              </a:ext>
            </a:extLst>
          </p:cNvPr>
          <p:cNvPicPr>
            <a:picLocks noChangeAspect="1"/>
          </p:cNvPicPr>
          <p:nvPr/>
        </p:nvPicPr>
        <p:blipFill>
          <a:blip r:embed="rId2"/>
          <a:stretch>
            <a:fillRect/>
          </a:stretch>
        </p:blipFill>
        <p:spPr>
          <a:xfrm>
            <a:off x="2352136" y="312906"/>
            <a:ext cx="7487728" cy="6232187"/>
          </a:xfrm>
          <a:prstGeom prst="rect">
            <a:avLst/>
          </a:prstGeom>
        </p:spPr>
      </p:pic>
    </p:spTree>
    <p:extLst>
      <p:ext uri="{BB962C8B-B14F-4D97-AF65-F5344CB8AC3E}">
        <p14:creationId xmlns:p14="http://schemas.microsoft.com/office/powerpoint/2010/main" val="254227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394604" y="1582437"/>
            <a:ext cx="9144000" cy="2900518"/>
          </a:xfrm>
        </p:spPr>
        <p:txBody>
          <a:bodyPr vert="horz" lIns="91440" tIns="45720" rIns="91440" bIns="45720" rtlCol="0" anchor="b">
            <a:normAutofit/>
          </a:bodyPr>
          <a:lstStyle/>
          <a:p>
            <a:pPr algn="ctr"/>
            <a:r>
              <a:rPr lang="en-US" sz="6000" dirty="0">
                <a:solidFill>
                  <a:srgbClr val="FFFFFF"/>
                </a:solidFill>
              </a:rPr>
              <a:t>Explainable AI</a:t>
            </a:r>
            <a:endParaRPr lang="en-US" sz="6000" dirty="0">
              <a:solidFill>
                <a:srgbClr val="FFFFFF"/>
              </a:solidFill>
              <a:cs typeface="Calibri Light"/>
            </a:endParaRPr>
          </a:p>
        </p:txBody>
      </p:sp>
      <p:sp>
        <p:nvSpPr>
          <p:cNvPr id="3" name="Title 1">
            <a:extLst>
              <a:ext uri="{FF2B5EF4-FFF2-40B4-BE49-F238E27FC236}">
                <a16:creationId xmlns:a16="http://schemas.microsoft.com/office/drawing/2014/main" id="{B0EADA90-0EAD-A598-6853-44F9A4C8A1BE}"/>
              </a:ext>
            </a:extLst>
          </p:cNvPr>
          <p:cNvSpPr txBox="1">
            <a:spLocks/>
          </p:cNvSpPr>
          <p:nvPr/>
        </p:nvSpPr>
        <p:spPr>
          <a:xfrm>
            <a:off x="1388853" y="771554"/>
            <a:ext cx="9144000" cy="1088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alibri Light" panose="020F0302020204030204"/>
                <a:ea typeface="+mj-ea"/>
                <a:cs typeface="+mj-cs"/>
              </a:rPr>
              <a:t>Section  - </a:t>
            </a:r>
            <a:r>
              <a:rPr lang="en-US" sz="4000" noProof="0" dirty="0">
                <a:solidFill>
                  <a:srgbClr val="FFFFFF"/>
                </a:solidFill>
                <a:latin typeface="Calibri Light" panose="020F0302020204030204"/>
              </a:rPr>
              <a:t>3</a:t>
            </a:r>
            <a:endParaRPr kumimoji="0" lang="en-US" sz="4000" b="0" i="0" u="none" strike="noStrike" kern="1200" cap="none" spc="0" normalizeH="0" baseline="0" noProof="0" dirty="0">
              <a:ln>
                <a:noFill/>
              </a:ln>
              <a:solidFill>
                <a:srgbClr val="FFFFFF"/>
              </a:solidFill>
              <a:effectLst/>
              <a:uLnTx/>
              <a:uFillTx/>
              <a:latin typeface="Calibri Light" panose="020F0302020204030204"/>
              <a:ea typeface="Calibri Light"/>
              <a:cs typeface="Calibri Light"/>
            </a:endParaRPr>
          </a:p>
        </p:txBody>
      </p:sp>
    </p:spTree>
    <p:extLst>
      <p:ext uri="{BB962C8B-B14F-4D97-AF65-F5344CB8AC3E}">
        <p14:creationId xmlns:p14="http://schemas.microsoft.com/office/powerpoint/2010/main" val="348162510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4CD5-881E-DFA9-B22F-17FC30047D10}"/>
              </a:ext>
            </a:extLst>
          </p:cNvPr>
          <p:cNvSpPr>
            <a:spLocks noGrp="1"/>
          </p:cNvSpPr>
          <p:nvPr>
            <p:ph type="title"/>
          </p:nvPr>
        </p:nvSpPr>
        <p:spPr>
          <a:xfrm>
            <a:off x="1082615" y="2449842"/>
            <a:ext cx="10515600" cy="1325563"/>
          </a:xfrm>
        </p:spPr>
        <p:txBody>
          <a:bodyPr/>
          <a:lstStyle/>
          <a:p>
            <a:pPr algn="ctr"/>
            <a:r>
              <a:rPr lang="en-US" dirty="0">
                <a:solidFill>
                  <a:schemeClr val="bg1"/>
                </a:solidFill>
                <a:latin typeface="Consolas"/>
                <a:cs typeface="Calibri Light"/>
              </a:rPr>
              <a:t>Can you trust your model just because it has high accuracy?</a:t>
            </a:r>
            <a:endParaRPr lang="en-US">
              <a:solidFill>
                <a:schemeClr val="bg1"/>
              </a:solidFill>
              <a:latin typeface="Consolas"/>
            </a:endParaRPr>
          </a:p>
        </p:txBody>
      </p:sp>
    </p:spTree>
    <p:extLst>
      <p:ext uri="{BB962C8B-B14F-4D97-AF65-F5344CB8AC3E}">
        <p14:creationId xmlns:p14="http://schemas.microsoft.com/office/powerpoint/2010/main" val="190070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explainable AI?</a:t>
            </a:r>
          </a:p>
        </p:txBody>
      </p:sp>
      <p:pic>
        <p:nvPicPr>
          <p:cNvPr id="4" name="Picture 3"/>
          <p:cNvPicPr>
            <a:picLocks noChangeAspect="1"/>
          </p:cNvPicPr>
          <p:nvPr/>
        </p:nvPicPr>
        <p:blipFill>
          <a:blip r:embed="rId2"/>
          <a:stretch>
            <a:fillRect/>
          </a:stretch>
        </p:blipFill>
        <p:spPr>
          <a:xfrm>
            <a:off x="245670" y="2566144"/>
            <a:ext cx="5423609" cy="1845145"/>
          </a:xfrm>
          <a:prstGeom prst="rect">
            <a:avLst/>
          </a:prstGeom>
        </p:spPr>
      </p:pic>
      <p:pic>
        <p:nvPicPr>
          <p:cNvPr id="5" name="Picture 4"/>
          <p:cNvPicPr>
            <a:picLocks noChangeAspect="1"/>
          </p:cNvPicPr>
          <p:nvPr/>
        </p:nvPicPr>
        <p:blipFill>
          <a:blip r:embed="rId3"/>
          <a:stretch>
            <a:fillRect/>
          </a:stretch>
        </p:blipFill>
        <p:spPr>
          <a:xfrm>
            <a:off x="4010025" y="4591420"/>
            <a:ext cx="7343775" cy="1390650"/>
          </a:xfrm>
          <a:prstGeom prst="rect">
            <a:avLst/>
          </a:prstGeom>
        </p:spPr>
      </p:pic>
      <p:pic>
        <p:nvPicPr>
          <p:cNvPr id="6" name="Picture 5"/>
          <p:cNvPicPr>
            <a:picLocks noChangeAspect="1"/>
          </p:cNvPicPr>
          <p:nvPr/>
        </p:nvPicPr>
        <p:blipFill>
          <a:blip r:embed="rId4"/>
          <a:stretch>
            <a:fillRect/>
          </a:stretch>
        </p:blipFill>
        <p:spPr>
          <a:xfrm>
            <a:off x="5029200" y="1400906"/>
            <a:ext cx="7162800" cy="1152525"/>
          </a:xfrm>
          <a:prstGeom prst="rect">
            <a:avLst/>
          </a:prstGeom>
        </p:spPr>
      </p:pic>
    </p:spTree>
    <p:extLst>
      <p:ext uri="{BB962C8B-B14F-4D97-AF65-F5344CB8AC3E}">
        <p14:creationId xmlns:p14="http://schemas.microsoft.com/office/powerpoint/2010/main" val="3025404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 of AI Adoption</a:t>
            </a:r>
          </a:p>
        </p:txBody>
      </p:sp>
      <p:graphicFrame>
        <p:nvGraphicFramePr>
          <p:cNvPr id="3" name="Diagram 2"/>
          <p:cNvGraphicFramePr/>
          <p:nvPr>
            <p:extLst>
              <p:ext uri="{D42A27DB-BD31-4B8C-83A1-F6EECF244321}">
                <p14:modId xmlns:p14="http://schemas.microsoft.com/office/powerpoint/2010/main" val="283803002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606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982" y="210380"/>
            <a:ext cx="10515600" cy="1325563"/>
          </a:xfrm>
        </p:spPr>
        <p:txBody>
          <a:bodyPr/>
          <a:lstStyle/>
          <a:p>
            <a:pPr algn="ctr"/>
            <a:r>
              <a:rPr lang="en-US" dirty="0"/>
              <a:t>What is XAI?</a:t>
            </a:r>
          </a:p>
        </p:txBody>
      </p:sp>
      <p:sp>
        <p:nvSpPr>
          <p:cNvPr id="4" name="TextBox 3"/>
          <p:cNvSpPr txBox="1"/>
          <p:nvPr/>
        </p:nvSpPr>
        <p:spPr>
          <a:xfrm>
            <a:off x="584982" y="2475914"/>
            <a:ext cx="4718538" cy="1631216"/>
          </a:xfrm>
          <a:prstGeom prst="rect">
            <a:avLst/>
          </a:prstGeom>
          <a:noFill/>
        </p:spPr>
        <p:txBody>
          <a:bodyPr wrap="square" rtlCol="0">
            <a:spAutoFit/>
          </a:bodyPr>
          <a:lstStyle/>
          <a:p>
            <a:pPr algn="just"/>
            <a:r>
              <a:rPr lang="en-US" sz="2000" dirty="0">
                <a:latin typeface="Consolas" panose="020B0609020204030204" pitchFamily="49" charset="0"/>
              </a:rPr>
              <a:t>Explainable AI (XAI) is a set of processes and methods that allow human users to comprehend and trust the results produced by machine learning algorithms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701" y="1856935"/>
            <a:ext cx="5686571" cy="3210161"/>
          </a:xfrm>
          <a:prstGeom prst="rect">
            <a:avLst/>
          </a:prstGeom>
        </p:spPr>
      </p:pic>
    </p:spTree>
    <p:extLst>
      <p:ext uri="{BB962C8B-B14F-4D97-AF65-F5344CB8AC3E}">
        <p14:creationId xmlns:p14="http://schemas.microsoft.com/office/powerpoint/2010/main" val="1601432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665" y="13353"/>
            <a:ext cx="10515600" cy="1325563"/>
          </a:xfrm>
        </p:spPr>
        <p:txBody>
          <a:bodyPr/>
          <a:lstStyle/>
          <a:p>
            <a:pPr algn="ctr"/>
            <a:r>
              <a:rPr lang="en-US" dirty="0"/>
              <a:t>Explainable AI</a:t>
            </a:r>
          </a:p>
        </p:txBody>
      </p:sp>
      <p:sp>
        <p:nvSpPr>
          <p:cNvPr id="3" name="Rounded Rectangle 2"/>
          <p:cNvSpPr/>
          <p:nvPr/>
        </p:nvSpPr>
        <p:spPr>
          <a:xfrm>
            <a:off x="162131" y="2106915"/>
            <a:ext cx="1233675" cy="771156"/>
          </a:xfrm>
          <a:prstGeom prst="roundRect">
            <a:avLst/>
          </a:prstGeom>
          <a:solidFill>
            <a:srgbClr val="FF5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4" name="Rounded Rectangle 3"/>
          <p:cNvSpPr/>
          <p:nvPr/>
        </p:nvSpPr>
        <p:spPr>
          <a:xfrm>
            <a:off x="2213943" y="2124218"/>
            <a:ext cx="1502747" cy="7707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Black-Box AI</a:t>
            </a:r>
          </a:p>
        </p:txBody>
      </p:sp>
      <p:sp>
        <p:nvSpPr>
          <p:cNvPr id="5" name="Rounded Rectangle 4"/>
          <p:cNvSpPr/>
          <p:nvPr/>
        </p:nvSpPr>
        <p:spPr>
          <a:xfrm>
            <a:off x="4561244" y="2148521"/>
            <a:ext cx="1233473" cy="7707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 Product</a:t>
            </a:r>
          </a:p>
        </p:txBody>
      </p:sp>
      <p:pic>
        <p:nvPicPr>
          <p:cNvPr id="6" name="Graphic 11" descr="Target Audience with solid fill">
            <a:extLst>
              <a:ext uri="{FF2B5EF4-FFF2-40B4-BE49-F238E27FC236}">
                <a16:creationId xmlns:a16="http://schemas.microsoft.com/office/drawing/2014/main" id="{3551B54B-4ABD-6090-230D-45E0AEB5DE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02667" y="1890468"/>
            <a:ext cx="1238246" cy="1238246"/>
          </a:xfrm>
          <a:prstGeom prst="rect">
            <a:avLst/>
          </a:prstGeom>
        </p:spPr>
      </p:pic>
      <p:sp>
        <p:nvSpPr>
          <p:cNvPr id="11" name="TextBox 10"/>
          <p:cNvSpPr txBox="1"/>
          <p:nvPr/>
        </p:nvSpPr>
        <p:spPr>
          <a:xfrm>
            <a:off x="8858595" y="1742584"/>
            <a:ext cx="3242169" cy="1631216"/>
          </a:xfrm>
          <a:prstGeom prst="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u="sng" dirty="0"/>
              <a:t>Obscurity of </a:t>
            </a:r>
            <a:r>
              <a:rPr lang="en-US" u="sng" dirty="0" err="1"/>
              <a:t>Blackbox</a:t>
            </a:r>
            <a:r>
              <a:rPr lang="en-US" u="sng" dirty="0"/>
              <a:t> AI</a:t>
            </a:r>
          </a:p>
          <a:p>
            <a:endParaRPr lang="en-US" dirty="0"/>
          </a:p>
          <a:p>
            <a:pPr>
              <a:spcAft>
                <a:spcPts val="600"/>
              </a:spcAft>
            </a:pPr>
            <a:r>
              <a:rPr lang="en-US" dirty="0"/>
              <a:t>Why did you do that?</a:t>
            </a:r>
          </a:p>
          <a:p>
            <a:pPr>
              <a:spcAft>
                <a:spcPts val="600"/>
              </a:spcAft>
            </a:pPr>
            <a:r>
              <a:rPr lang="en-US" dirty="0"/>
              <a:t>Why did you not do that?</a:t>
            </a:r>
          </a:p>
          <a:p>
            <a:pPr>
              <a:spcAft>
                <a:spcPts val="600"/>
              </a:spcAft>
            </a:pPr>
            <a:r>
              <a:rPr lang="en-US" dirty="0"/>
              <a:t>How do I correct an error?</a:t>
            </a:r>
          </a:p>
        </p:txBody>
      </p:sp>
      <p:cxnSp>
        <p:nvCxnSpPr>
          <p:cNvPr id="13" name="Straight Arrow Connector 12"/>
          <p:cNvCxnSpPr>
            <a:stCxn id="3" idx="3"/>
            <a:endCxn id="4" idx="1"/>
          </p:cNvCxnSpPr>
          <p:nvPr/>
        </p:nvCxnSpPr>
        <p:spPr>
          <a:xfrm>
            <a:off x="1395806" y="2492493"/>
            <a:ext cx="818137" cy="17096"/>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5" idx="1"/>
          </p:cNvCxnSpPr>
          <p:nvPr/>
        </p:nvCxnSpPr>
        <p:spPr>
          <a:xfrm>
            <a:off x="3733005" y="2512307"/>
            <a:ext cx="828239" cy="21585"/>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a:endCxn id="6" idx="1"/>
          </p:cNvCxnSpPr>
          <p:nvPr/>
        </p:nvCxnSpPr>
        <p:spPr>
          <a:xfrm>
            <a:off x="5794717" y="2509591"/>
            <a:ext cx="1207950" cy="0"/>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5146739" y="2558192"/>
            <a:ext cx="2743200" cy="646331"/>
          </a:xfrm>
          <a:prstGeom prst="rect">
            <a:avLst/>
          </a:prstGeom>
          <a:noFill/>
        </p:spPr>
        <p:txBody>
          <a:bodyPr wrap="square" rtlCol="0">
            <a:spAutoFit/>
          </a:bodyPr>
          <a:lstStyle/>
          <a:p>
            <a:pPr algn="ctr"/>
            <a:r>
              <a:rPr lang="en-US" dirty="0"/>
              <a:t>Decision</a:t>
            </a:r>
          </a:p>
          <a:p>
            <a:pPr algn="ctr"/>
            <a:r>
              <a:rPr lang="en-US" dirty="0"/>
              <a:t> recommendation</a:t>
            </a:r>
          </a:p>
        </p:txBody>
      </p:sp>
      <p:sp>
        <p:nvSpPr>
          <p:cNvPr id="18" name="Rounded Rectangle 17"/>
          <p:cNvSpPr/>
          <p:nvPr/>
        </p:nvSpPr>
        <p:spPr>
          <a:xfrm>
            <a:off x="162130" y="4907278"/>
            <a:ext cx="1233675" cy="771156"/>
          </a:xfrm>
          <a:prstGeom prst="roundRect">
            <a:avLst/>
          </a:prstGeom>
          <a:solidFill>
            <a:srgbClr val="FF5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19" name="Rounded Rectangle 18"/>
          <p:cNvSpPr/>
          <p:nvPr/>
        </p:nvSpPr>
        <p:spPr>
          <a:xfrm>
            <a:off x="2192264" y="4888955"/>
            <a:ext cx="1455572" cy="77074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Explainable AI</a:t>
            </a:r>
          </a:p>
        </p:txBody>
      </p:sp>
      <p:sp>
        <p:nvSpPr>
          <p:cNvPr id="20" name="Rounded Rectangle 19"/>
          <p:cNvSpPr/>
          <p:nvPr/>
        </p:nvSpPr>
        <p:spPr>
          <a:xfrm>
            <a:off x="4528924" y="4907278"/>
            <a:ext cx="1233473" cy="7707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 Product</a:t>
            </a:r>
          </a:p>
        </p:txBody>
      </p:sp>
      <p:pic>
        <p:nvPicPr>
          <p:cNvPr id="21" name="Graphic 11" descr="Target Audience with solid fill">
            <a:extLst>
              <a:ext uri="{FF2B5EF4-FFF2-40B4-BE49-F238E27FC236}">
                <a16:creationId xmlns:a16="http://schemas.microsoft.com/office/drawing/2014/main" id="{3551B54B-4ABD-6090-230D-45E0AEB5DE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93417" y="4699314"/>
            <a:ext cx="1238246" cy="1238246"/>
          </a:xfrm>
          <a:prstGeom prst="rect">
            <a:avLst/>
          </a:prstGeom>
        </p:spPr>
      </p:pic>
      <p:cxnSp>
        <p:nvCxnSpPr>
          <p:cNvPr id="22" name="Straight Arrow Connector 21"/>
          <p:cNvCxnSpPr>
            <a:stCxn id="18" idx="3"/>
            <a:endCxn id="19" idx="1"/>
          </p:cNvCxnSpPr>
          <p:nvPr/>
        </p:nvCxnSpPr>
        <p:spPr>
          <a:xfrm flipV="1">
            <a:off x="1395805" y="5274326"/>
            <a:ext cx="796459" cy="18530"/>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flipV="1">
            <a:off x="3763865" y="5275551"/>
            <a:ext cx="755336" cy="208"/>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a:off x="5879478" y="5300114"/>
            <a:ext cx="1277722" cy="18323"/>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5078856" y="4821509"/>
            <a:ext cx="2743200" cy="369332"/>
          </a:xfrm>
          <a:prstGeom prst="rect">
            <a:avLst/>
          </a:prstGeom>
          <a:noFill/>
        </p:spPr>
        <p:txBody>
          <a:bodyPr wrap="square" rtlCol="0">
            <a:spAutoFit/>
          </a:bodyPr>
          <a:lstStyle/>
          <a:p>
            <a:pPr algn="ctr"/>
            <a:r>
              <a:rPr lang="en-US" dirty="0"/>
              <a:t>Decision</a:t>
            </a:r>
          </a:p>
        </p:txBody>
      </p:sp>
      <p:sp>
        <p:nvSpPr>
          <p:cNvPr id="36" name="TextBox 35"/>
          <p:cNvSpPr txBox="1"/>
          <p:nvPr/>
        </p:nvSpPr>
        <p:spPr>
          <a:xfrm>
            <a:off x="5078856" y="5456638"/>
            <a:ext cx="2743200" cy="369332"/>
          </a:xfrm>
          <a:prstGeom prst="rect">
            <a:avLst/>
          </a:prstGeom>
          <a:noFill/>
        </p:spPr>
        <p:txBody>
          <a:bodyPr wrap="square" rtlCol="0">
            <a:spAutoFit/>
          </a:bodyPr>
          <a:lstStyle/>
          <a:p>
            <a:pPr algn="ctr"/>
            <a:r>
              <a:rPr lang="en-US" dirty="0"/>
              <a:t>Explanation</a:t>
            </a:r>
          </a:p>
        </p:txBody>
      </p:sp>
      <p:cxnSp>
        <p:nvCxnSpPr>
          <p:cNvPr id="37" name="Straight Arrow Connector 36"/>
          <p:cNvCxnSpPr/>
          <p:nvPr/>
        </p:nvCxnSpPr>
        <p:spPr>
          <a:xfrm flipV="1">
            <a:off x="2931074" y="6266803"/>
            <a:ext cx="4890982" cy="43842"/>
          </a:xfrm>
          <a:prstGeom prst="straightConnector1">
            <a:avLst/>
          </a:prstGeom>
          <a:ln w="57150">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9" name="Straight Arrow Connector 38"/>
          <p:cNvCxnSpPr/>
          <p:nvPr/>
        </p:nvCxnSpPr>
        <p:spPr>
          <a:xfrm flipV="1">
            <a:off x="7812540" y="5659696"/>
            <a:ext cx="0" cy="607107"/>
          </a:xfrm>
          <a:prstGeom prst="straightConnector1">
            <a:avLst/>
          </a:prstGeom>
          <a:ln w="57150">
            <a:prstDash val="sysDot"/>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V="1">
            <a:off x="2965316" y="5703538"/>
            <a:ext cx="0" cy="607107"/>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sp>
        <p:nvSpPr>
          <p:cNvPr id="44" name="TextBox 43"/>
          <p:cNvSpPr txBox="1"/>
          <p:nvPr/>
        </p:nvSpPr>
        <p:spPr>
          <a:xfrm>
            <a:off x="8856966" y="4566281"/>
            <a:ext cx="3242169" cy="1631216"/>
          </a:xfrm>
          <a:prstGeom prst="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u="sng" dirty="0"/>
              <a:t>Clear &amp; transparent</a:t>
            </a:r>
          </a:p>
          <a:p>
            <a:endParaRPr lang="en-US" dirty="0"/>
          </a:p>
          <a:p>
            <a:pPr>
              <a:spcAft>
                <a:spcPts val="600"/>
              </a:spcAft>
            </a:pPr>
            <a:r>
              <a:rPr lang="en-US" dirty="0"/>
              <a:t>I understand why and why not</a:t>
            </a:r>
          </a:p>
          <a:p>
            <a:pPr>
              <a:spcAft>
                <a:spcPts val="600"/>
              </a:spcAft>
            </a:pPr>
            <a:r>
              <a:rPr lang="en-US" dirty="0"/>
              <a:t>I know why you succeed or fail</a:t>
            </a:r>
          </a:p>
          <a:p>
            <a:pPr>
              <a:spcAft>
                <a:spcPts val="600"/>
              </a:spcAft>
            </a:pPr>
            <a:r>
              <a:rPr lang="en-US" dirty="0"/>
              <a:t>I understand so I trust you</a:t>
            </a:r>
          </a:p>
        </p:txBody>
      </p:sp>
      <p:sp>
        <p:nvSpPr>
          <p:cNvPr id="45" name="TextBox 44"/>
          <p:cNvSpPr txBox="1"/>
          <p:nvPr/>
        </p:nvSpPr>
        <p:spPr>
          <a:xfrm>
            <a:off x="162130" y="1138140"/>
            <a:ext cx="4046252" cy="584775"/>
          </a:xfrm>
          <a:prstGeom prst="rect">
            <a:avLst/>
          </a:prstGeom>
          <a:noFill/>
        </p:spPr>
        <p:txBody>
          <a:bodyPr wrap="square" rtlCol="0">
            <a:spAutoFit/>
          </a:bodyPr>
          <a:lstStyle/>
          <a:p>
            <a:r>
              <a:rPr lang="en-US" sz="3200" dirty="0"/>
              <a:t>Black-box AI</a:t>
            </a:r>
          </a:p>
        </p:txBody>
      </p:sp>
      <p:sp>
        <p:nvSpPr>
          <p:cNvPr id="46" name="TextBox 45"/>
          <p:cNvSpPr txBox="1"/>
          <p:nvPr/>
        </p:nvSpPr>
        <p:spPr>
          <a:xfrm>
            <a:off x="95281" y="4011200"/>
            <a:ext cx="4046252" cy="584775"/>
          </a:xfrm>
          <a:prstGeom prst="rect">
            <a:avLst/>
          </a:prstGeom>
          <a:noFill/>
        </p:spPr>
        <p:txBody>
          <a:bodyPr wrap="square" rtlCol="0">
            <a:spAutoFit/>
          </a:bodyPr>
          <a:lstStyle/>
          <a:p>
            <a:r>
              <a:rPr lang="en-US" sz="3200" dirty="0"/>
              <a:t>Explainable AI</a:t>
            </a:r>
          </a:p>
        </p:txBody>
      </p:sp>
    </p:spTree>
    <p:extLst>
      <p:ext uri="{BB962C8B-B14F-4D97-AF65-F5344CB8AC3E}">
        <p14:creationId xmlns:p14="http://schemas.microsoft.com/office/powerpoint/2010/main" val="2420801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967" y="-82762"/>
            <a:ext cx="10515600" cy="1325563"/>
          </a:xfrm>
        </p:spPr>
        <p:txBody>
          <a:bodyPr/>
          <a:lstStyle/>
          <a:p>
            <a:pPr algn="ctr"/>
            <a:r>
              <a:rPr lang="en-US" dirty="0"/>
              <a:t>Which one would you prefer?</a:t>
            </a:r>
          </a:p>
        </p:txBody>
      </p:sp>
      <p:sp>
        <p:nvSpPr>
          <p:cNvPr id="3" name="Rounded Rectangle 2"/>
          <p:cNvSpPr/>
          <p:nvPr/>
        </p:nvSpPr>
        <p:spPr>
          <a:xfrm>
            <a:off x="162131" y="2106915"/>
            <a:ext cx="1233675" cy="771156"/>
          </a:xfrm>
          <a:prstGeom prst="roundRect">
            <a:avLst/>
          </a:prstGeom>
          <a:solidFill>
            <a:srgbClr val="FF5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Data</a:t>
            </a:r>
          </a:p>
        </p:txBody>
      </p:sp>
      <p:sp>
        <p:nvSpPr>
          <p:cNvPr id="4" name="Rounded Rectangle 3"/>
          <p:cNvSpPr/>
          <p:nvPr/>
        </p:nvSpPr>
        <p:spPr>
          <a:xfrm>
            <a:off x="2213943" y="2124218"/>
            <a:ext cx="1502747" cy="7707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Black-Box AI</a:t>
            </a:r>
          </a:p>
        </p:txBody>
      </p:sp>
      <p:sp>
        <p:nvSpPr>
          <p:cNvPr id="5" name="Rounded Rectangle 4"/>
          <p:cNvSpPr/>
          <p:nvPr/>
        </p:nvSpPr>
        <p:spPr>
          <a:xfrm>
            <a:off x="4561244" y="2148521"/>
            <a:ext cx="1233473" cy="7707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prediction</a:t>
            </a:r>
          </a:p>
        </p:txBody>
      </p:sp>
      <p:sp>
        <p:nvSpPr>
          <p:cNvPr id="11" name="TextBox 10"/>
          <p:cNvSpPr txBox="1"/>
          <p:nvPr/>
        </p:nvSpPr>
        <p:spPr>
          <a:xfrm>
            <a:off x="9236016" y="1742584"/>
            <a:ext cx="2864748" cy="1631216"/>
          </a:xfrm>
          <a:prstGeom prst="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u="sng" dirty="0"/>
              <a:t>Obscurity of </a:t>
            </a:r>
            <a:r>
              <a:rPr lang="en-US" u="sng" dirty="0" err="1"/>
              <a:t>Blackbox</a:t>
            </a:r>
            <a:r>
              <a:rPr lang="en-US" u="sng" dirty="0"/>
              <a:t> AI</a:t>
            </a:r>
          </a:p>
          <a:p>
            <a:endParaRPr lang="en-US" dirty="0"/>
          </a:p>
          <a:p>
            <a:pPr>
              <a:spcAft>
                <a:spcPts val="600"/>
              </a:spcAft>
            </a:pPr>
            <a:r>
              <a:rPr lang="en-US" dirty="0"/>
              <a:t>Why my loan rejected?</a:t>
            </a:r>
          </a:p>
          <a:p>
            <a:pPr>
              <a:spcAft>
                <a:spcPts val="600"/>
              </a:spcAft>
            </a:pPr>
            <a:r>
              <a:rPr lang="en-US" dirty="0"/>
              <a:t>Is there any error?</a:t>
            </a:r>
          </a:p>
          <a:p>
            <a:pPr>
              <a:spcAft>
                <a:spcPts val="600"/>
              </a:spcAft>
            </a:pPr>
            <a:r>
              <a:rPr lang="en-US" dirty="0"/>
              <a:t>How do I trust this?</a:t>
            </a:r>
          </a:p>
        </p:txBody>
      </p:sp>
      <p:cxnSp>
        <p:nvCxnSpPr>
          <p:cNvPr id="13" name="Straight Arrow Connector 12"/>
          <p:cNvCxnSpPr>
            <a:stCxn id="3" idx="3"/>
            <a:endCxn id="4" idx="1"/>
          </p:cNvCxnSpPr>
          <p:nvPr/>
        </p:nvCxnSpPr>
        <p:spPr>
          <a:xfrm>
            <a:off x="1395806" y="2492493"/>
            <a:ext cx="818137" cy="17096"/>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5" idx="1"/>
          </p:cNvCxnSpPr>
          <p:nvPr/>
        </p:nvCxnSpPr>
        <p:spPr>
          <a:xfrm>
            <a:off x="3733005" y="2512307"/>
            <a:ext cx="828239" cy="21585"/>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a:endCxn id="6" idx="1"/>
          </p:cNvCxnSpPr>
          <p:nvPr/>
        </p:nvCxnSpPr>
        <p:spPr>
          <a:xfrm>
            <a:off x="5794717" y="2509591"/>
            <a:ext cx="1207950" cy="0"/>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5146739" y="2558192"/>
            <a:ext cx="2743200" cy="646331"/>
          </a:xfrm>
          <a:prstGeom prst="rect">
            <a:avLst/>
          </a:prstGeom>
          <a:noFill/>
        </p:spPr>
        <p:txBody>
          <a:bodyPr wrap="square" rtlCol="0">
            <a:spAutoFit/>
          </a:bodyPr>
          <a:lstStyle/>
          <a:p>
            <a:pPr algn="ctr"/>
            <a:r>
              <a:rPr lang="en-US" dirty="0"/>
              <a:t>Decision</a:t>
            </a:r>
          </a:p>
          <a:p>
            <a:pPr algn="ctr"/>
            <a:r>
              <a:rPr lang="en-US" dirty="0"/>
              <a:t> recommendation</a:t>
            </a:r>
          </a:p>
        </p:txBody>
      </p:sp>
      <p:sp>
        <p:nvSpPr>
          <p:cNvPr id="18" name="Rounded Rectangle 17"/>
          <p:cNvSpPr/>
          <p:nvPr/>
        </p:nvSpPr>
        <p:spPr>
          <a:xfrm>
            <a:off x="162130" y="4907278"/>
            <a:ext cx="1233675" cy="771156"/>
          </a:xfrm>
          <a:prstGeom prst="roundRect">
            <a:avLst/>
          </a:prstGeom>
          <a:solidFill>
            <a:srgbClr val="FF5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Data</a:t>
            </a:r>
          </a:p>
        </p:txBody>
      </p:sp>
      <p:sp>
        <p:nvSpPr>
          <p:cNvPr id="19" name="Rounded Rectangle 18"/>
          <p:cNvSpPr/>
          <p:nvPr/>
        </p:nvSpPr>
        <p:spPr>
          <a:xfrm>
            <a:off x="2192264" y="4888955"/>
            <a:ext cx="1455572" cy="77074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Explainable AI</a:t>
            </a:r>
          </a:p>
        </p:txBody>
      </p:sp>
      <p:sp>
        <p:nvSpPr>
          <p:cNvPr id="20" name="Rounded Rectangle 19"/>
          <p:cNvSpPr/>
          <p:nvPr/>
        </p:nvSpPr>
        <p:spPr>
          <a:xfrm>
            <a:off x="4528924" y="4907278"/>
            <a:ext cx="1233473" cy="7707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 Product</a:t>
            </a:r>
          </a:p>
        </p:txBody>
      </p:sp>
      <p:cxnSp>
        <p:nvCxnSpPr>
          <p:cNvPr id="22" name="Straight Arrow Connector 21"/>
          <p:cNvCxnSpPr>
            <a:stCxn id="18" idx="3"/>
            <a:endCxn id="19" idx="1"/>
          </p:cNvCxnSpPr>
          <p:nvPr/>
        </p:nvCxnSpPr>
        <p:spPr>
          <a:xfrm flipV="1">
            <a:off x="1395805" y="5274326"/>
            <a:ext cx="796459" cy="18530"/>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flipV="1">
            <a:off x="3763865" y="5275551"/>
            <a:ext cx="755336" cy="208"/>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a:off x="5879478" y="5300114"/>
            <a:ext cx="1277722" cy="18323"/>
          </a:xfrm>
          <a:prstGeom prst="straightConnector1">
            <a:avLst/>
          </a:prstGeom>
          <a:ln w="57150">
            <a:prstDash val="sysDot"/>
            <a:tailEnd type="triangle"/>
          </a:ln>
        </p:spPr>
        <p:style>
          <a:lnRef idx="3">
            <a:schemeClr val="dk1"/>
          </a:lnRef>
          <a:fillRef idx="0">
            <a:schemeClr val="dk1"/>
          </a:fillRef>
          <a:effectRef idx="2">
            <a:schemeClr val="dk1"/>
          </a:effectRef>
          <a:fontRef idx="minor">
            <a:schemeClr val="tx1"/>
          </a:fontRef>
        </p:style>
      </p:cxnSp>
      <p:sp>
        <p:nvSpPr>
          <p:cNvPr id="25" name="TextBox 24"/>
          <p:cNvSpPr txBox="1"/>
          <p:nvPr/>
        </p:nvSpPr>
        <p:spPr>
          <a:xfrm>
            <a:off x="5139311" y="4611510"/>
            <a:ext cx="2743200" cy="369332"/>
          </a:xfrm>
          <a:prstGeom prst="rect">
            <a:avLst/>
          </a:prstGeom>
          <a:noFill/>
        </p:spPr>
        <p:txBody>
          <a:bodyPr wrap="square" rtlCol="0">
            <a:spAutoFit/>
          </a:bodyPr>
          <a:lstStyle/>
          <a:p>
            <a:pPr algn="ctr"/>
            <a:r>
              <a:rPr lang="en-US" dirty="0"/>
              <a:t>Decision</a:t>
            </a:r>
          </a:p>
        </p:txBody>
      </p:sp>
      <p:sp>
        <p:nvSpPr>
          <p:cNvPr id="36" name="TextBox 35"/>
          <p:cNvSpPr txBox="1"/>
          <p:nvPr/>
        </p:nvSpPr>
        <p:spPr>
          <a:xfrm>
            <a:off x="5027092" y="5973787"/>
            <a:ext cx="2743200" cy="369332"/>
          </a:xfrm>
          <a:prstGeom prst="rect">
            <a:avLst/>
          </a:prstGeom>
          <a:noFill/>
        </p:spPr>
        <p:txBody>
          <a:bodyPr wrap="square" rtlCol="0">
            <a:spAutoFit/>
          </a:bodyPr>
          <a:lstStyle/>
          <a:p>
            <a:pPr algn="ctr"/>
            <a:r>
              <a:rPr lang="en-US" dirty="0"/>
              <a:t>Explanation</a:t>
            </a:r>
          </a:p>
        </p:txBody>
      </p:sp>
      <p:sp>
        <p:nvSpPr>
          <p:cNvPr id="44" name="TextBox 43"/>
          <p:cNvSpPr txBox="1"/>
          <p:nvPr/>
        </p:nvSpPr>
        <p:spPr>
          <a:xfrm>
            <a:off x="9445448" y="4566281"/>
            <a:ext cx="2653687" cy="1831271"/>
          </a:xfrm>
          <a:prstGeom prst="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u="sng" dirty="0"/>
              <a:t>Clear &amp; transparent</a:t>
            </a:r>
          </a:p>
          <a:p>
            <a:endParaRPr lang="en-US" dirty="0"/>
          </a:p>
          <a:p>
            <a:pPr>
              <a:spcAft>
                <a:spcPts val="600"/>
              </a:spcAft>
            </a:pPr>
            <a:r>
              <a:rPr lang="en-US" dirty="0"/>
              <a:t>I understand why </a:t>
            </a:r>
          </a:p>
          <a:p>
            <a:pPr>
              <a:spcAft>
                <a:spcPts val="600"/>
              </a:spcAft>
            </a:pPr>
            <a:r>
              <a:rPr lang="en-US" dirty="0"/>
              <a:t>If needed I can make a decision based on explanation</a:t>
            </a:r>
          </a:p>
        </p:txBody>
      </p:sp>
      <p:sp>
        <p:nvSpPr>
          <p:cNvPr id="45" name="TextBox 44"/>
          <p:cNvSpPr txBox="1"/>
          <p:nvPr/>
        </p:nvSpPr>
        <p:spPr>
          <a:xfrm>
            <a:off x="162130" y="1138140"/>
            <a:ext cx="4046252" cy="584775"/>
          </a:xfrm>
          <a:prstGeom prst="rect">
            <a:avLst/>
          </a:prstGeom>
          <a:noFill/>
        </p:spPr>
        <p:txBody>
          <a:bodyPr wrap="square" rtlCol="0">
            <a:spAutoFit/>
          </a:bodyPr>
          <a:lstStyle/>
          <a:p>
            <a:r>
              <a:rPr lang="en-US" sz="3200" dirty="0"/>
              <a:t>Black-box AI</a:t>
            </a:r>
          </a:p>
        </p:txBody>
      </p:sp>
      <p:sp>
        <p:nvSpPr>
          <p:cNvPr id="46" name="TextBox 45"/>
          <p:cNvSpPr txBox="1"/>
          <p:nvPr/>
        </p:nvSpPr>
        <p:spPr>
          <a:xfrm>
            <a:off x="95281" y="4011200"/>
            <a:ext cx="4046252" cy="584775"/>
          </a:xfrm>
          <a:prstGeom prst="rect">
            <a:avLst/>
          </a:prstGeom>
          <a:noFill/>
        </p:spPr>
        <p:txBody>
          <a:bodyPr wrap="square" rtlCol="0">
            <a:spAutoFit/>
          </a:bodyPr>
          <a:lstStyle/>
          <a:p>
            <a:r>
              <a:rPr lang="en-US" sz="3200" dirty="0"/>
              <a:t>Explainable AI</a:t>
            </a:r>
          </a:p>
        </p:txBody>
      </p:sp>
      <p:sp>
        <p:nvSpPr>
          <p:cNvPr id="27" name="Rounded Rectangle 26"/>
          <p:cNvSpPr/>
          <p:nvPr/>
        </p:nvSpPr>
        <p:spPr>
          <a:xfrm>
            <a:off x="7140794" y="2148521"/>
            <a:ext cx="1233473" cy="7707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Loan rejected</a:t>
            </a:r>
          </a:p>
        </p:txBody>
      </p:sp>
      <p:sp>
        <p:nvSpPr>
          <p:cNvPr id="28" name="Rounded Rectangle 27"/>
          <p:cNvSpPr/>
          <p:nvPr/>
        </p:nvSpPr>
        <p:spPr>
          <a:xfrm>
            <a:off x="7274652" y="4410806"/>
            <a:ext cx="1233473" cy="7707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Loan rejected</a:t>
            </a:r>
          </a:p>
        </p:txBody>
      </p:sp>
      <p:sp>
        <p:nvSpPr>
          <p:cNvPr id="29" name="Rounded Rectangle 28"/>
          <p:cNvSpPr/>
          <p:nvPr/>
        </p:nvSpPr>
        <p:spPr>
          <a:xfrm>
            <a:off x="7140794" y="5318437"/>
            <a:ext cx="1728707" cy="149190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CIBIL score, no credit for 6 months, last 4 EMI bounced</a:t>
            </a:r>
          </a:p>
        </p:txBody>
      </p:sp>
    </p:spTree>
    <p:extLst>
      <p:ext uri="{BB962C8B-B14F-4D97-AF65-F5344CB8AC3E}">
        <p14:creationId xmlns:p14="http://schemas.microsoft.com/office/powerpoint/2010/main" val="1094520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539" y="0"/>
            <a:ext cx="10515600" cy="1325563"/>
          </a:xfrm>
        </p:spPr>
        <p:txBody>
          <a:bodyPr/>
          <a:lstStyle/>
          <a:p>
            <a:pPr algn="ctr"/>
            <a:r>
              <a:rPr lang="en-US" dirty="0"/>
              <a:t>Advantages of XAI</a:t>
            </a:r>
          </a:p>
        </p:txBody>
      </p:sp>
      <p:pic>
        <p:nvPicPr>
          <p:cNvPr id="3" name="Graphic 9" descr="Police male with solid fill">
            <a:extLst>
              <a:ext uri="{FF2B5EF4-FFF2-40B4-BE49-F238E27FC236}">
                <a16:creationId xmlns:a16="http://schemas.microsoft.com/office/drawing/2014/main" id="{60B3CA7A-0522-7FB2-ED22-EF39C73ED336}"/>
              </a:ext>
            </a:extLst>
          </p:cNvPr>
          <p:cNvPicPr>
            <a:picLocks noChangeAspect="1"/>
          </p:cNvPicPr>
          <p:nvPr/>
        </p:nvPicPr>
        <p:blipFill>
          <a:blip r:embed="rId3">
            <a:duotone>
              <a:prstClr val="black"/>
              <a:srgbClr val="7030A0">
                <a:tint val="45000"/>
                <a:satMod val="400000"/>
              </a:srgbClr>
            </a:duotone>
            <a:extLst>
              <a:ext uri="{96DAC541-7B7A-43D3-8B79-37D633B846F1}">
                <asvg:svgBlip xmlns:asvg="http://schemas.microsoft.com/office/drawing/2016/SVG/main" r:embed="rId4"/>
              </a:ext>
            </a:extLst>
          </a:blip>
          <a:stretch>
            <a:fillRect/>
          </a:stretch>
        </p:blipFill>
        <p:spPr>
          <a:xfrm>
            <a:off x="1541416" y="1385700"/>
            <a:ext cx="1345720" cy="1345720"/>
          </a:xfrm>
          <a:prstGeom prst="rect">
            <a:avLst/>
          </a:prstGeom>
        </p:spPr>
      </p:pic>
      <p:sp>
        <p:nvSpPr>
          <p:cNvPr id="4" name="TextBox 3">
            <a:extLst>
              <a:ext uri="{FF2B5EF4-FFF2-40B4-BE49-F238E27FC236}">
                <a16:creationId xmlns:a16="http://schemas.microsoft.com/office/drawing/2014/main" id="{5FC24594-E976-97FB-08B8-64B3C352FF4E}"/>
              </a:ext>
            </a:extLst>
          </p:cNvPr>
          <p:cNvSpPr txBox="1"/>
          <p:nvPr/>
        </p:nvSpPr>
        <p:spPr>
          <a:xfrm>
            <a:off x="1295562" y="2711263"/>
            <a:ext cx="18374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Informed Decision Making</a:t>
            </a:r>
          </a:p>
        </p:txBody>
      </p:sp>
      <p:pic>
        <p:nvPicPr>
          <p:cNvPr id="5" name="Graphic 3" descr="Research with solid fill">
            <a:extLst>
              <a:ext uri="{FF2B5EF4-FFF2-40B4-BE49-F238E27FC236}">
                <a16:creationId xmlns:a16="http://schemas.microsoft.com/office/drawing/2014/main" id="{E51BE382-D9FE-195E-E3D8-B7265B54B649}"/>
              </a:ext>
            </a:extLst>
          </p:cNvPr>
          <p:cNvPicPr>
            <a:picLocks noChangeAspect="1"/>
          </p:cNvPicPr>
          <p:nvPr/>
        </p:nvPicPr>
        <p:blipFill>
          <a:blip r:embed="rId5">
            <a:duotone>
              <a:prstClr val="black"/>
              <a:schemeClr val="accent4">
                <a:tint val="45000"/>
                <a:satMod val="400000"/>
              </a:schemeClr>
            </a:duotone>
            <a:extLst>
              <a:ext uri="{96DAC541-7B7A-43D3-8B79-37D633B846F1}">
                <asvg:svgBlip xmlns:asvg="http://schemas.microsoft.com/office/drawing/2016/SVG/main" r:embed="rId6"/>
              </a:ext>
            </a:extLst>
          </a:blip>
          <a:stretch>
            <a:fillRect/>
          </a:stretch>
        </p:blipFill>
        <p:spPr>
          <a:xfrm>
            <a:off x="5207564" y="1325563"/>
            <a:ext cx="1446348" cy="1405857"/>
          </a:xfrm>
          <a:prstGeom prst="rect">
            <a:avLst/>
          </a:prstGeom>
        </p:spPr>
      </p:pic>
      <p:sp>
        <p:nvSpPr>
          <p:cNvPr id="6" name="TextBox 5">
            <a:extLst>
              <a:ext uri="{FF2B5EF4-FFF2-40B4-BE49-F238E27FC236}">
                <a16:creationId xmlns:a16="http://schemas.microsoft.com/office/drawing/2014/main" id="{5FC24594-E976-97FB-08B8-64B3C352FF4E}"/>
              </a:ext>
            </a:extLst>
          </p:cNvPr>
          <p:cNvSpPr txBox="1"/>
          <p:nvPr/>
        </p:nvSpPr>
        <p:spPr>
          <a:xfrm>
            <a:off x="5113779" y="2731420"/>
            <a:ext cx="18374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Reducing cost of mistakes</a:t>
            </a:r>
          </a:p>
        </p:txBody>
      </p:sp>
      <p:pic>
        <p:nvPicPr>
          <p:cNvPr id="7" name="Graphic 4" descr="Remote learning science with solid fill">
            <a:extLst>
              <a:ext uri="{FF2B5EF4-FFF2-40B4-BE49-F238E27FC236}">
                <a16:creationId xmlns:a16="http://schemas.microsoft.com/office/drawing/2014/main" id="{F81AAFE6-38EB-7C06-19EF-D2A9EC7359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8486" y="1201769"/>
            <a:ext cx="1663894" cy="1634974"/>
          </a:xfrm>
          <a:prstGeom prst="rect">
            <a:avLst/>
          </a:prstGeom>
        </p:spPr>
      </p:pic>
      <p:sp>
        <p:nvSpPr>
          <p:cNvPr id="8" name="TextBox 7">
            <a:extLst>
              <a:ext uri="{FF2B5EF4-FFF2-40B4-BE49-F238E27FC236}">
                <a16:creationId xmlns:a16="http://schemas.microsoft.com/office/drawing/2014/main" id="{5FC24594-E976-97FB-08B8-64B3C352FF4E}"/>
              </a:ext>
            </a:extLst>
          </p:cNvPr>
          <p:cNvSpPr txBox="1"/>
          <p:nvPr/>
        </p:nvSpPr>
        <p:spPr>
          <a:xfrm>
            <a:off x="8728486" y="2731419"/>
            <a:ext cx="18374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Reducing impact of model bias</a:t>
            </a:r>
          </a:p>
        </p:txBody>
      </p:sp>
      <p:pic>
        <p:nvPicPr>
          <p:cNvPr id="9" name="Graphic 9" descr="Classroom with solid fill">
            <a:extLst>
              <a:ext uri="{FF2B5EF4-FFF2-40B4-BE49-F238E27FC236}">
                <a16:creationId xmlns:a16="http://schemas.microsoft.com/office/drawing/2014/main" id="{32EB0FE8-A2C3-695B-611E-8ED5FA702D24}"/>
              </a:ext>
            </a:extLst>
          </p:cNvPr>
          <p:cNvPicPr>
            <a:picLocks noChangeAspect="1"/>
          </p:cNvPicPr>
          <p:nvPr/>
        </p:nvPicPr>
        <p:blipFill>
          <a:blip r:embed="rId9">
            <a:duotone>
              <a:prstClr val="black"/>
              <a:schemeClr val="accent6">
                <a:lumMod val="75000"/>
                <a:tint val="45000"/>
                <a:satMod val="400000"/>
              </a:schemeClr>
            </a:duotone>
            <a:extLst>
              <a:ext uri="{96DAC541-7B7A-43D3-8B79-37D633B846F1}">
                <asvg:svgBlip xmlns:asvg="http://schemas.microsoft.com/office/drawing/2016/SVG/main" r:embed="rId10"/>
              </a:ext>
            </a:extLst>
          </a:blip>
          <a:stretch>
            <a:fillRect/>
          </a:stretch>
        </p:blipFill>
        <p:spPr>
          <a:xfrm>
            <a:off x="3644867" y="3677100"/>
            <a:ext cx="1746169" cy="1746169"/>
          </a:xfrm>
          <a:prstGeom prst="rect">
            <a:avLst/>
          </a:prstGeom>
        </p:spPr>
      </p:pic>
      <p:sp>
        <p:nvSpPr>
          <p:cNvPr id="10" name="TextBox 9">
            <a:extLst>
              <a:ext uri="{FF2B5EF4-FFF2-40B4-BE49-F238E27FC236}">
                <a16:creationId xmlns:a16="http://schemas.microsoft.com/office/drawing/2014/main" id="{5FC24594-E976-97FB-08B8-64B3C352FF4E}"/>
              </a:ext>
            </a:extLst>
          </p:cNvPr>
          <p:cNvSpPr txBox="1"/>
          <p:nvPr/>
        </p:nvSpPr>
        <p:spPr>
          <a:xfrm>
            <a:off x="3644867" y="5377406"/>
            <a:ext cx="18374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Code confidence and compliance</a:t>
            </a:r>
          </a:p>
        </p:txBody>
      </p:sp>
      <p:pic>
        <p:nvPicPr>
          <p:cNvPr id="11" name="Graphic 11" descr="Pointed Hat with solid fill">
            <a:extLst>
              <a:ext uri="{FF2B5EF4-FFF2-40B4-BE49-F238E27FC236}">
                <a16:creationId xmlns:a16="http://schemas.microsoft.com/office/drawing/2014/main" id="{D5E45414-43D3-6FE5-0AAA-B6EBE44ED7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67863" y="3841665"/>
            <a:ext cx="1323955" cy="1332631"/>
          </a:xfrm>
          <a:prstGeom prst="rect">
            <a:avLst/>
          </a:prstGeom>
        </p:spPr>
      </p:pic>
      <p:sp>
        <p:nvSpPr>
          <p:cNvPr id="12" name="TextBox 11">
            <a:extLst>
              <a:ext uri="{FF2B5EF4-FFF2-40B4-BE49-F238E27FC236}">
                <a16:creationId xmlns:a16="http://schemas.microsoft.com/office/drawing/2014/main" id="{5FC24594-E976-97FB-08B8-64B3C352FF4E}"/>
              </a:ext>
            </a:extLst>
          </p:cNvPr>
          <p:cNvSpPr txBox="1"/>
          <p:nvPr/>
        </p:nvSpPr>
        <p:spPr>
          <a:xfrm>
            <a:off x="7411126" y="5315045"/>
            <a:ext cx="18374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Data Governance</a:t>
            </a:r>
          </a:p>
        </p:txBody>
      </p:sp>
    </p:spTree>
    <p:extLst>
      <p:ext uri="{BB962C8B-B14F-4D97-AF65-F5344CB8AC3E}">
        <p14:creationId xmlns:p14="http://schemas.microsoft.com/office/powerpoint/2010/main" val="3361506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BFA3E3-41A2-8D0D-7941-30321BEB762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kern="1200">
                <a:solidFill>
                  <a:schemeClr val="tx1"/>
                </a:solidFill>
                <a:latin typeface="+mj-lt"/>
                <a:ea typeface="+mj-ea"/>
                <a:cs typeface="+mj-cs"/>
              </a:rPr>
              <a:t>Accuracy vs Interpretability</a:t>
            </a:r>
          </a:p>
        </p:txBody>
      </p:sp>
      <p:sp>
        <p:nvSpPr>
          <p:cNvPr id="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Timeline&#10;&#10;Description automatically generated">
            <a:extLst>
              <a:ext uri="{FF2B5EF4-FFF2-40B4-BE49-F238E27FC236}">
                <a16:creationId xmlns:a16="http://schemas.microsoft.com/office/drawing/2014/main" id="{E47EFDB4-B09A-1AD7-3425-C83FBCD89C8A}"/>
              </a:ext>
            </a:extLst>
          </p:cNvPr>
          <p:cNvPicPr>
            <a:picLocks noChangeAspect="1"/>
          </p:cNvPicPr>
          <p:nvPr/>
        </p:nvPicPr>
        <p:blipFill>
          <a:blip r:embed="rId2"/>
          <a:stretch>
            <a:fillRect/>
          </a:stretch>
        </p:blipFill>
        <p:spPr>
          <a:xfrm>
            <a:off x="3964183" y="609028"/>
            <a:ext cx="7904729" cy="5181191"/>
          </a:xfrm>
          <a:prstGeom prst="rect">
            <a:avLst/>
          </a:prstGeom>
        </p:spPr>
      </p:pic>
    </p:spTree>
    <p:extLst>
      <p:ext uri="{BB962C8B-B14F-4D97-AF65-F5344CB8AC3E}">
        <p14:creationId xmlns:p14="http://schemas.microsoft.com/office/powerpoint/2010/main" val="3211796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AF6A0-C303-15C9-8031-C849C4957DD8}"/>
              </a:ext>
            </a:extLst>
          </p:cNvPr>
          <p:cNvSpPr>
            <a:spLocks noGrp="1"/>
          </p:cNvSpPr>
          <p:nvPr>
            <p:ph type="title"/>
          </p:nvPr>
        </p:nvSpPr>
        <p:spPr>
          <a:xfrm>
            <a:off x="838200" y="-135100"/>
            <a:ext cx="10515600" cy="1325563"/>
          </a:xfrm>
        </p:spPr>
        <p:txBody>
          <a:bodyPr/>
          <a:lstStyle/>
          <a:p>
            <a:pPr algn="ctr"/>
            <a:r>
              <a:rPr lang="en-US" dirty="0">
                <a:cs typeface="Calibri Light"/>
              </a:rPr>
              <a:t>Know the Presenter</a:t>
            </a:r>
          </a:p>
        </p:txBody>
      </p:sp>
      <p:pic>
        <p:nvPicPr>
          <p:cNvPr id="7" name="Picture 7">
            <a:extLst>
              <a:ext uri="{FF2B5EF4-FFF2-40B4-BE49-F238E27FC236}">
                <a16:creationId xmlns:a16="http://schemas.microsoft.com/office/drawing/2014/main" id="{7BFC3704-B4C6-3E31-0E6C-50D51A99B9AD}"/>
              </a:ext>
            </a:extLst>
          </p:cNvPr>
          <p:cNvPicPr>
            <a:picLocks noGrp="1" noChangeAspect="1"/>
          </p:cNvPicPr>
          <p:nvPr>
            <p:ph idx="1"/>
          </p:nvPr>
        </p:nvPicPr>
        <p:blipFill>
          <a:blip r:embed="rId2"/>
          <a:stretch>
            <a:fillRect/>
          </a:stretch>
        </p:blipFill>
        <p:spPr>
          <a:xfrm>
            <a:off x="1308099" y="1423927"/>
            <a:ext cx="3603921" cy="2170173"/>
          </a:xfrm>
        </p:spPr>
      </p:pic>
      <p:pic>
        <p:nvPicPr>
          <p:cNvPr id="8" name="Picture 8">
            <a:extLst>
              <a:ext uri="{FF2B5EF4-FFF2-40B4-BE49-F238E27FC236}">
                <a16:creationId xmlns:a16="http://schemas.microsoft.com/office/drawing/2014/main" id="{658720A3-CAEF-D0E1-9C21-472124E6B2C3}"/>
              </a:ext>
            </a:extLst>
          </p:cNvPr>
          <p:cNvPicPr>
            <a:picLocks noChangeAspect="1"/>
          </p:cNvPicPr>
          <p:nvPr/>
        </p:nvPicPr>
        <p:blipFill>
          <a:blip r:embed="rId3"/>
          <a:stretch>
            <a:fillRect/>
          </a:stretch>
        </p:blipFill>
        <p:spPr>
          <a:xfrm>
            <a:off x="7169761" y="958844"/>
            <a:ext cx="2520340" cy="2534023"/>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1593" y="3956044"/>
            <a:ext cx="3872545" cy="2228856"/>
          </a:xfrm>
          <a:prstGeom prst="rect">
            <a:avLst/>
          </a:prstGeom>
        </p:spPr>
      </p:pic>
      <p:pic>
        <p:nvPicPr>
          <p:cNvPr id="5" name="Picture 4"/>
          <p:cNvPicPr>
            <a:picLocks noChangeAspect="1"/>
          </p:cNvPicPr>
          <p:nvPr/>
        </p:nvPicPr>
        <p:blipFill>
          <a:blip r:embed="rId5"/>
          <a:stretch>
            <a:fillRect/>
          </a:stretch>
        </p:blipFill>
        <p:spPr>
          <a:xfrm>
            <a:off x="6872593" y="3684584"/>
            <a:ext cx="3114675" cy="2771775"/>
          </a:xfrm>
          <a:prstGeom prst="rect">
            <a:avLst/>
          </a:prstGeom>
        </p:spPr>
      </p:pic>
    </p:spTree>
    <p:extLst>
      <p:ext uri="{BB962C8B-B14F-4D97-AF65-F5344CB8AC3E}">
        <p14:creationId xmlns:p14="http://schemas.microsoft.com/office/powerpoint/2010/main" val="275921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751E8A-8AEF-E44A-73C6-430D9C568116}"/>
              </a:ext>
            </a:extLst>
          </p:cNvPr>
          <p:cNvSpPr>
            <a:spLocks noGrp="1"/>
          </p:cNvSpPr>
          <p:nvPr>
            <p:ph type="title"/>
          </p:nvPr>
        </p:nvSpPr>
        <p:spPr>
          <a:xfrm>
            <a:off x="524256" y="516804"/>
            <a:ext cx="6594189" cy="1625210"/>
          </a:xfrm>
        </p:spPr>
        <p:txBody>
          <a:bodyPr>
            <a:normAutofit/>
          </a:bodyPr>
          <a:lstStyle/>
          <a:p>
            <a:r>
              <a:rPr lang="en-US" dirty="0">
                <a:solidFill>
                  <a:srgbClr val="FFFFFF"/>
                </a:solidFill>
                <a:ea typeface="Calibri Light"/>
                <a:cs typeface="Calibri Light"/>
              </a:rPr>
              <a:t>Interpretable models</a:t>
            </a:r>
            <a:endParaRPr lang="en-US" dirty="0">
              <a:solidFill>
                <a:srgbClr val="FFFFFF"/>
              </a:solidFill>
            </a:endParaRPr>
          </a:p>
        </p:txBody>
      </p:sp>
      <p:sp>
        <p:nvSpPr>
          <p:cNvPr id="11" name="Rectangle 10">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scatter chart&#10;&#10;Description automatically generated">
            <a:extLst>
              <a:ext uri="{FF2B5EF4-FFF2-40B4-BE49-F238E27FC236}">
                <a16:creationId xmlns:a16="http://schemas.microsoft.com/office/drawing/2014/main" id="{4B7DC3D9-082D-4A56-D9AF-400639145A9F}"/>
              </a:ext>
            </a:extLst>
          </p:cNvPr>
          <p:cNvPicPr>
            <a:picLocks noChangeAspect="1"/>
          </p:cNvPicPr>
          <p:nvPr/>
        </p:nvPicPr>
        <p:blipFill>
          <a:blip r:embed="rId2"/>
          <a:stretch>
            <a:fillRect/>
          </a:stretch>
        </p:blipFill>
        <p:spPr>
          <a:xfrm>
            <a:off x="1425441" y="2660287"/>
            <a:ext cx="4862516" cy="3646887"/>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45195AB-E2AF-375E-3ED5-2B6E0B6EB152}"/>
              </a:ext>
            </a:extLst>
          </p:cNvPr>
          <p:cNvSpPr>
            <a:spLocks noGrp="1"/>
          </p:cNvSpPr>
          <p:nvPr>
            <p:ph idx="1"/>
          </p:nvPr>
        </p:nvSpPr>
        <p:spPr>
          <a:xfrm>
            <a:off x="8029319" y="917725"/>
            <a:ext cx="3424739" cy="4852362"/>
          </a:xfrm>
        </p:spPr>
        <p:txBody>
          <a:bodyPr vert="horz" lIns="91440" tIns="45720" rIns="91440" bIns="45720" rtlCol="0" anchor="ctr">
            <a:normAutofit/>
          </a:bodyPr>
          <a:lstStyle/>
          <a:p>
            <a:r>
              <a:rPr lang="en-US" sz="2000" dirty="0">
                <a:solidFill>
                  <a:schemeClr val="bg1"/>
                </a:solidFill>
                <a:ea typeface="+mn-lt"/>
                <a:cs typeface="+mn-lt"/>
              </a:rPr>
              <a:t>In his book, “</a:t>
            </a:r>
            <a:r>
              <a:rPr lang="en-US" sz="2000" dirty="0">
                <a:solidFill>
                  <a:schemeClr val="bg1"/>
                </a:solidFill>
                <a:ea typeface="+mn-lt"/>
                <a:cs typeface="+mn-lt"/>
                <a:hlinkClick r:id="rId3">
                  <a:extLst>
                    <a:ext uri="{A12FA001-AC4F-418D-AE19-62706E023703}">
                      <ahyp:hlinkClr xmlns:ahyp="http://schemas.microsoft.com/office/drawing/2018/hyperlinkcolor" val="tx"/>
                    </a:ext>
                  </a:extLst>
                </a:hlinkClick>
              </a:rPr>
              <a:t>Interpretable Machine Learning</a:t>
            </a:r>
            <a:r>
              <a:rPr lang="en-US" sz="2000" dirty="0">
                <a:solidFill>
                  <a:schemeClr val="bg1"/>
                </a:solidFill>
                <a:ea typeface="+mn-lt"/>
                <a:cs typeface="+mn-lt"/>
              </a:rPr>
              <a:t>”, Christoph Molnar defines interpretability as the degree to which a human can understand the cause of a decision or the degree to which a human can consistently predict ML model results.</a:t>
            </a:r>
          </a:p>
          <a:p>
            <a:endParaRPr lang="en-US" sz="2000" dirty="0">
              <a:solidFill>
                <a:schemeClr val="bg1"/>
              </a:solidFill>
              <a:ea typeface="Calibri"/>
              <a:cs typeface="Calibri"/>
            </a:endParaRPr>
          </a:p>
        </p:txBody>
      </p:sp>
    </p:spTree>
    <p:extLst>
      <p:ext uri="{BB962C8B-B14F-4D97-AF65-F5344CB8AC3E}">
        <p14:creationId xmlns:p14="http://schemas.microsoft.com/office/powerpoint/2010/main" val="3361313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751E8A-8AEF-E44A-73C6-430D9C568116}"/>
              </a:ext>
            </a:extLst>
          </p:cNvPr>
          <p:cNvSpPr>
            <a:spLocks noGrp="1"/>
          </p:cNvSpPr>
          <p:nvPr>
            <p:ph type="title"/>
          </p:nvPr>
        </p:nvSpPr>
        <p:spPr>
          <a:xfrm>
            <a:off x="524256" y="516804"/>
            <a:ext cx="6594189" cy="1625210"/>
          </a:xfrm>
        </p:spPr>
        <p:txBody>
          <a:bodyPr>
            <a:normAutofit/>
          </a:bodyPr>
          <a:lstStyle/>
          <a:p>
            <a:r>
              <a:rPr lang="en-US" dirty="0">
                <a:solidFill>
                  <a:srgbClr val="FFFFFF"/>
                </a:solidFill>
                <a:ea typeface="Calibri Light"/>
                <a:cs typeface="Calibri Light"/>
              </a:rPr>
              <a:t>Interpretable models</a:t>
            </a:r>
            <a:endParaRPr lang="en-US" dirty="0">
              <a:solidFill>
                <a:srgbClr val="FFFFFF"/>
              </a:solidFill>
            </a:endParaRPr>
          </a:p>
        </p:txBody>
      </p:sp>
      <p:sp>
        <p:nvSpPr>
          <p:cNvPr id="11" name="Rectangle 10">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scatter chart&#10;&#10;Description automatically generated">
            <a:extLst>
              <a:ext uri="{FF2B5EF4-FFF2-40B4-BE49-F238E27FC236}">
                <a16:creationId xmlns:a16="http://schemas.microsoft.com/office/drawing/2014/main" id="{4B7DC3D9-082D-4A56-D9AF-400639145A9F}"/>
              </a:ext>
            </a:extLst>
          </p:cNvPr>
          <p:cNvPicPr>
            <a:picLocks noChangeAspect="1"/>
          </p:cNvPicPr>
          <p:nvPr/>
        </p:nvPicPr>
        <p:blipFill>
          <a:blip r:embed="rId2"/>
          <a:stretch>
            <a:fillRect/>
          </a:stretch>
        </p:blipFill>
        <p:spPr>
          <a:xfrm>
            <a:off x="1425441" y="2660287"/>
            <a:ext cx="4862516" cy="3646887"/>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45195AB-E2AF-375E-3ED5-2B6E0B6EB152}"/>
              </a:ext>
            </a:extLst>
          </p:cNvPr>
          <p:cNvSpPr>
            <a:spLocks noGrp="1"/>
          </p:cNvSpPr>
          <p:nvPr>
            <p:ph idx="1"/>
          </p:nvPr>
        </p:nvSpPr>
        <p:spPr>
          <a:xfrm>
            <a:off x="8029319" y="917725"/>
            <a:ext cx="3424739" cy="4852362"/>
          </a:xfrm>
        </p:spPr>
        <p:txBody>
          <a:bodyPr vert="horz" lIns="91440" tIns="45720" rIns="91440" bIns="45720" rtlCol="0" anchor="ctr">
            <a:normAutofit/>
          </a:bodyPr>
          <a:lstStyle/>
          <a:p>
            <a:r>
              <a:rPr lang="en-US" sz="2000">
                <a:solidFill>
                  <a:srgbClr val="FFFFFF"/>
                </a:solidFill>
                <a:ea typeface="+mn-lt"/>
                <a:cs typeface="+mn-lt"/>
              </a:rPr>
              <a:t>Linear models such as linear regression, SVMs with linear kernel, etc follow the linearity principle that two or more variables can be added together so that their sum is also a solution. E.g y = mx + c . </a:t>
            </a:r>
            <a:endParaRPr lang="en-US" sz="2000">
              <a:solidFill>
                <a:srgbClr val="FFFFFF"/>
              </a:solidFill>
              <a:ea typeface="Calibri" panose="020F0502020204030204"/>
              <a:cs typeface="Calibri" panose="020F0502020204030204"/>
            </a:endParaRPr>
          </a:p>
          <a:p>
            <a:r>
              <a:rPr lang="en-US" sz="2000">
                <a:solidFill>
                  <a:srgbClr val="FFFFFF"/>
                </a:solidFill>
                <a:ea typeface="+mn-lt"/>
                <a:cs typeface="+mn-lt"/>
              </a:rPr>
              <a:t>So a change in one of the features will affect the output. This is easy to understand and explain.</a:t>
            </a:r>
            <a:endParaRPr lang="en-US" sz="2000">
              <a:solidFill>
                <a:srgbClr val="FFFFFF"/>
              </a:solidFill>
            </a:endParaRPr>
          </a:p>
          <a:p>
            <a:endParaRPr lang="en-US" sz="2000">
              <a:solidFill>
                <a:srgbClr val="FFFFFF"/>
              </a:solidFill>
              <a:ea typeface="Calibri"/>
              <a:cs typeface="Calibri"/>
            </a:endParaRPr>
          </a:p>
        </p:txBody>
      </p:sp>
    </p:spTree>
    <p:extLst>
      <p:ext uri="{BB962C8B-B14F-4D97-AF65-F5344CB8AC3E}">
        <p14:creationId xmlns:p14="http://schemas.microsoft.com/office/powerpoint/2010/main" val="2155411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751E8A-8AEF-E44A-73C6-430D9C568116}"/>
              </a:ext>
            </a:extLst>
          </p:cNvPr>
          <p:cNvSpPr>
            <a:spLocks noGrp="1"/>
          </p:cNvSpPr>
          <p:nvPr>
            <p:ph type="title"/>
          </p:nvPr>
        </p:nvSpPr>
        <p:spPr>
          <a:xfrm>
            <a:off x="524256" y="516804"/>
            <a:ext cx="6594189" cy="1625210"/>
          </a:xfrm>
        </p:spPr>
        <p:txBody>
          <a:bodyPr>
            <a:normAutofit/>
          </a:bodyPr>
          <a:lstStyle/>
          <a:p>
            <a:r>
              <a:rPr lang="en-US">
                <a:solidFill>
                  <a:srgbClr val="FFFFFF"/>
                </a:solidFill>
                <a:ea typeface="Calibri Light"/>
                <a:cs typeface="Calibri Light"/>
              </a:rPr>
              <a:t>Interpretable models</a:t>
            </a:r>
            <a:endParaRPr lang="en-US">
              <a:solidFill>
                <a:srgbClr val="FFFFFF"/>
              </a:solidFill>
            </a:endParaRPr>
          </a:p>
        </p:txBody>
      </p:sp>
      <p:sp>
        <p:nvSpPr>
          <p:cNvPr id="11" name="Rectangle 10">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45195AB-E2AF-375E-3ED5-2B6E0B6EB152}"/>
              </a:ext>
            </a:extLst>
          </p:cNvPr>
          <p:cNvSpPr>
            <a:spLocks noGrp="1"/>
          </p:cNvSpPr>
          <p:nvPr>
            <p:ph idx="1"/>
          </p:nvPr>
        </p:nvSpPr>
        <p:spPr>
          <a:xfrm>
            <a:off x="8029319" y="917725"/>
            <a:ext cx="3424739" cy="4852362"/>
          </a:xfrm>
        </p:spPr>
        <p:txBody>
          <a:bodyPr vert="horz" lIns="91440" tIns="45720" rIns="91440" bIns="45720" rtlCol="0" anchor="ctr">
            <a:normAutofit/>
          </a:bodyPr>
          <a:lstStyle/>
          <a:p>
            <a:r>
              <a:rPr lang="en-US" sz="2000" dirty="0">
                <a:solidFill>
                  <a:schemeClr val="bg1"/>
                </a:solidFill>
                <a:ea typeface="+mn-lt"/>
                <a:cs typeface="+mn-lt"/>
              </a:rPr>
              <a:t>Models that use decision trees are trained by learning simple decision rules gotten from prior data.</a:t>
            </a:r>
          </a:p>
          <a:p>
            <a:r>
              <a:rPr lang="en-US" sz="2000" dirty="0">
                <a:solidFill>
                  <a:schemeClr val="bg1"/>
                </a:solidFill>
                <a:ea typeface="+mn-lt"/>
                <a:cs typeface="+mn-lt"/>
              </a:rPr>
              <a:t> Since they follow a specific set of rules, understanding the outcome simply depends on learning and understanding the rules that led to the outcome</a:t>
            </a:r>
          </a:p>
          <a:p>
            <a:endParaRPr lang="en-US" sz="2000" dirty="0">
              <a:solidFill>
                <a:schemeClr val="bg1"/>
              </a:solidFill>
              <a:ea typeface="Calibri"/>
              <a:cs typeface="Calibri"/>
            </a:endParaRPr>
          </a:p>
        </p:txBody>
      </p:sp>
      <p:pic>
        <p:nvPicPr>
          <p:cNvPr id="5" name="Picture 5" descr="Timeline&#10;&#10;Description automatically generated">
            <a:extLst>
              <a:ext uri="{FF2B5EF4-FFF2-40B4-BE49-F238E27FC236}">
                <a16:creationId xmlns:a16="http://schemas.microsoft.com/office/drawing/2014/main" id="{F7D8C3DB-7454-7DFD-A070-63E3FD2207FE}"/>
              </a:ext>
            </a:extLst>
          </p:cNvPr>
          <p:cNvPicPr>
            <a:picLocks noChangeAspect="1"/>
          </p:cNvPicPr>
          <p:nvPr/>
        </p:nvPicPr>
        <p:blipFill>
          <a:blip r:embed="rId2"/>
          <a:stretch>
            <a:fillRect/>
          </a:stretch>
        </p:blipFill>
        <p:spPr>
          <a:xfrm>
            <a:off x="885646" y="2294913"/>
            <a:ext cx="5949350" cy="4352891"/>
          </a:xfrm>
          <a:prstGeom prst="rect">
            <a:avLst/>
          </a:prstGeom>
        </p:spPr>
      </p:pic>
    </p:spTree>
    <p:extLst>
      <p:ext uri="{BB962C8B-B14F-4D97-AF65-F5344CB8AC3E}">
        <p14:creationId xmlns:p14="http://schemas.microsoft.com/office/powerpoint/2010/main" val="785691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751E8A-8AEF-E44A-73C6-430D9C568116}"/>
              </a:ext>
            </a:extLst>
          </p:cNvPr>
          <p:cNvSpPr>
            <a:spLocks noGrp="1"/>
          </p:cNvSpPr>
          <p:nvPr>
            <p:ph type="title"/>
          </p:nvPr>
        </p:nvSpPr>
        <p:spPr>
          <a:xfrm>
            <a:off x="524256" y="516804"/>
            <a:ext cx="6594189" cy="1625210"/>
          </a:xfrm>
        </p:spPr>
        <p:txBody>
          <a:bodyPr>
            <a:normAutofit/>
          </a:bodyPr>
          <a:lstStyle/>
          <a:p>
            <a:r>
              <a:rPr lang="en-US" dirty="0">
                <a:solidFill>
                  <a:srgbClr val="FFFFFF"/>
                </a:solidFill>
                <a:ea typeface="Calibri Light"/>
                <a:cs typeface="Calibri Light"/>
              </a:rPr>
              <a:t>Blackbox models</a:t>
            </a:r>
            <a:endParaRPr lang="en-US" dirty="0">
              <a:solidFill>
                <a:srgbClr val="FFFFFF"/>
              </a:solidFill>
            </a:endParaRPr>
          </a:p>
        </p:txBody>
      </p:sp>
      <p:sp>
        <p:nvSpPr>
          <p:cNvPr id="11" name="Rectangle 10">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45195AB-E2AF-375E-3ED5-2B6E0B6EB152}"/>
              </a:ext>
            </a:extLst>
          </p:cNvPr>
          <p:cNvSpPr>
            <a:spLocks noGrp="1"/>
          </p:cNvSpPr>
          <p:nvPr>
            <p:ph idx="1"/>
          </p:nvPr>
        </p:nvSpPr>
        <p:spPr>
          <a:xfrm>
            <a:off x="8029319" y="917725"/>
            <a:ext cx="3424739" cy="4852362"/>
          </a:xfrm>
        </p:spPr>
        <p:txBody>
          <a:bodyPr vert="horz" lIns="91440" tIns="45720" rIns="91440" bIns="45720" rtlCol="0" anchor="ctr">
            <a:normAutofit/>
          </a:bodyPr>
          <a:lstStyle/>
          <a:p>
            <a:r>
              <a:rPr lang="en-US" sz="2000" dirty="0">
                <a:solidFill>
                  <a:schemeClr val="bg1"/>
                </a:solidFill>
                <a:ea typeface="+mn-lt"/>
                <a:cs typeface="+mn-lt"/>
              </a:rPr>
              <a:t>Black box models are least interpretable by humans</a:t>
            </a:r>
          </a:p>
          <a:p>
            <a:r>
              <a:rPr lang="en-US" sz="2000" dirty="0">
                <a:solidFill>
                  <a:schemeClr val="bg1"/>
                </a:solidFill>
                <a:ea typeface="Calibri"/>
                <a:cs typeface="Calibri"/>
              </a:rPr>
              <a:t>Artificial Neural Networks</a:t>
            </a:r>
          </a:p>
          <a:p>
            <a:r>
              <a:rPr lang="en-US" sz="2000" dirty="0">
                <a:solidFill>
                  <a:schemeClr val="bg1"/>
                </a:solidFill>
                <a:ea typeface="Calibri"/>
                <a:cs typeface="Calibri"/>
              </a:rPr>
              <a:t>Extreme Learning Machine</a:t>
            </a:r>
          </a:p>
          <a:p>
            <a:r>
              <a:rPr lang="en-US" sz="2000" dirty="0">
                <a:solidFill>
                  <a:schemeClr val="bg1"/>
                </a:solidFill>
                <a:ea typeface="Calibri"/>
                <a:cs typeface="Calibri"/>
              </a:rPr>
              <a:t>Deep Neural networks</a:t>
            </a:r>
          </a:p>
        </p:txBody>
      </p:sp>
      <p:pic>
        <p:nvPicPr>
          <p:cNvPr id="4" name="Picture 5" descr="Application, PowerPoint&#10;&#10;Description automatically generated">
            <a:extLst>
              <a:ext uri="{FF2B5EF4-FFF2-40B4-BE49-F238E27FC236}">
                <a16:creationId xmlns:a16="http://schemas.microsoft.com/office/drawing/2014/main" id="{41531C7D-86E9-670E-1F75-0657D68EBDD5}"/>
              </a:ext>
            </a:extLst>
          </p:cNvPr>
          <p:cNvPicPr>
            <a:picLocks noChangeAspect="1"/>
          </p:cNvPicPr>
          <p:nvPr/>
        </p:nvPicPr>
        <p:blipFill>
          <a:blip r:embed="rId2"/>
          <a:stretch>
            <a:fillRect/>
          </a:stretch>
        </p:blipFill>
        <p:spPr>
          <a:xfrm>
            <a:off x="540589" y="2816704"/>
            <a:ext cx="6596332" cy="3223042"/>
          </a:xfrm>
          <a:prstGeom prst="rect">
            <a:avLst/>
          </a:prstGeom>
        </p:spPr>
      </p:pic>
    </p:spTree>
    <p:extLst>
      <p:ext uri="{BB962C8B-B14F-4D97-AF65-F5344CB8AC3E}">
        <p14:creationId xmlns:p14="http://schemas.microsoft.com/office/powerpoint/2010/main" val="2441491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487EBBEF-081B-BACA-71E9-8787F12C8992}"/>
              </a:ext>
            </a:extLst>
          </p:cNvPr>
          <p:cNvSpPr>
            <a:spLocks noGrp="1"/>
          </p:cNvSpPr>
          <p:nvPr>
            <p:ph type="title"/>
          </p:nvPr>
        </p:nvSpPr>
        <p:spPr>
          <a:xfrm>
            <a:off x="8153400" y="818457"/>
            <a:ext cx="3322317" cy="2975876"/>
          </a:xfrm>
        </p:spPr>
        <p:txBody>
          <a:bodyPr vert="horz" lIns="91440" tIns="45720" rIns="91440" bIns="45720" rtlCol="0" anchor="b">
            <a:normAutofit/>
          </a:bodyPr>
          <a:lstStyle/>
          <a:p>
            <a:r>
              <a:rPr lang="en-US" kern="1200">
                <a:solidFill>
                  <a:schemeClr val="tx1"/>
                </a:solidFill>
                <a:latin typeface="+mj-lt"/>
                <a:ea typeface="+mj-ea"/>
                <a:cs typeface="+mj-cs"/>
              </a:rPr>
              <a:t>Wolf vs Husky Prediction -</a:t>
            </a:r>
            <a:br>
              <a:rPr lang="en-US" kern="1200">
                <a:solidFill>
                  <a:schemeClr val="tx1"/>
                </a:solidFill>
                <a:latin typeface="+mj-lt"/>
                <a:ea typeface="+mj-ea"/>
                <a:cs typeface="+mj-cs"/>
              </a:rPr>
            </a:br>
            <a:r>
              <a:rPr lang="en-US" kern="1200">
                <a:solidFill>
                  <a:schemeClr val="tx1"/>
                </a:solidFill>
                <a:latin typeface="+mj-lt"/>
                <a:ea typeface="+mj-ea"/>
                <a:cs typeface="+mj-cs"/>
              </a:rPr>
              <a:t>Deep Neural networks</a:t>
            </a:r>
          </a:p>
        </p:txBody>
      </p:sp>
      <p:pic>
        <p:nvPicPr>
          <p:cNvPr id="6" name="Picture 6">
            <a:extLst>
              <a:ext uri="{FF2B5EF4-FFF2-40B4-BE49-F238E27FC236}">
                <a16:creationId xmlns:a16="http://schemas.microsoft.com/office/drawing/2014/main" id="{A7B8F24C-8566-FE45-018F-12D80179A46D}"/>
              </a:ext>
            </a:extLst>
          </p:cNvPr>
          <p:cNvPicPr>
            <a:picLocks noChangeAspect="1"/>
          </p:cNvPicPr>
          <p:nvPr/>
        </p:nvPicPr>
        <p:blipFill>
          <a:blip r:embed="rId2"/>
          <a:stretch>
            <a:fillRect/>
          </a:stretch>
        </p:blipFill>
        <p:spPr>
          <a:xfrm>
            <a:off x="876643" y="566916"/>
            <a:ext cx="6115821" cy="5724168"/>
          </a:xfrm>
          <a:prstGeom prst="rect">
            <a:avLst/>
          </a:prstGeom>
        </p:spPr>
      </p:pic>
      <p:cxnSp>
        <p:nvCxnSpPr>
          <p:cNvPr id="13" name="Straight Connector 12">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491665"/>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487EBBEF-081B-BACA-71E9-8787F12C8992}"/>
              </a:ext>
            </a:extLst>
          </p:cNvPr>
          <p:cNvSpPr>
            <a:spLocks noGrp="1"/>
          </p:cNvSpPr>
          <p:nvPr>
            <p:ph type="title"/>
          </p:nvPr>
        </p:nvSpPr>
        <p:spPr>
          <a:xfrm>
            <a:off x="9619890" y="818457"/>
            <a:ext cx="1855827" cy="2975876"/>
          </a:xfrm>
        </p:spPr>
        <p:txBody>
          <a:bodyPr vert="horz" lIns="91440" tIns="45720" rIns="91440" bIns="45720" rtlCol="0" anchor="b">
            <a:normAutofit/>
          </a:bodyPr>
          <a:lstStyle/>
          <a:p>
            <a:r>
              <a:rPr lang="en-US" kern="1200">
                <a:solidFill>
                  <a:schemeClr val="tx1"/>
                </a:solidFill>
                <a:latin typeface="+mj-lt"/>
                <a:ea typeface="+mj-ea"/>
                <a:cs typeface="+mj-cs"/>
              </a:rPr>
              <a:t>Wolf vs Husky - Explanation</a:t>
            </a:r>
          </a:p>
        </p:txBody>
      </p:sp>
      <p:pic>
        <p:nvPicPr>
          <p:cNvPr id="6" name="Picture 6">
            <a:extLst>
              <a:ext uri="{FF2B5EF4-FFF2-40B4-BE49-F238E27FC236}">
                <a16:creationId xmlns:a16="http://schemas.microsoft.com/office/drawing/2014/main" id="{31E8B0A1-7850-0110-E6D0-CD8E82507799}"/>
              </a:ext>
            </a:extLst>
          </p:cNvPr>
          <p:cNvPicPr>
            <a:picLocks noChangeAspect="1"/>
          </p:cNvPicPr>
          <p:nvPr/>
        </p:nvPicPr>
        <p:blipFill>
          <a:blip r:embed="rId2"/>
          <a:stretch>
            <a:fillRect/>
          </a:stretch>
        </p:blipFill>
        <p:spPr>
          <a:xfrm>
            <a:off x="299337" y="710044"/>
            <a:ext cx="9024472" cy="4963458"/>
          </a:xfrm>
          <a:prstGeom prst="rect">
            <a:avLst/>
          </a:prstGeom>
        </p:spPr>
      </p:pic>
      <p:cxnSp>
        <p:nvCxnSpPr>
          <p:cNvPr id="13" name="Straight Connector 12">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6147565"/>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A565-51BC-9E3C-DC68-AF9D8CA38E1B}"/>
              </a:ext>
            </a:extLst>
          </p:cNvPr>
          <p:cNvSpPr>
            <a:spLocks noGrp="1"/>
          </p:cNvSpPr>
          <p:nvPr>
            <p:ph type="title"/>
          </p:nvPr>
        </p:nvSpPr>
        <p:spPr>
          <a:xfrm>
            <a:off x="1456426" y="106332"/>
            <a:ext cx="10515600" cy="1325563"/>
          </a:xfrm>
        </p:spPr>
        <p:txBody>
          <a:bodyPr/>
          <a:lstStyle/>
          <a:p>
            <a:r>
              <a:rPr lang="en-US" dirty="0">
                <a:cs typeface="Calibri Light"/>
              </a:rPr>
              <a:t>Local Explanations vs Global Explanations</a:t>
            </a:r>
            <a:endParaRPr lang="en-US" dirty="0"/>
          </a:p>
        </p:txBody>
      </p:sp>
      <p:sp>
        <p:nvSpPr>
          <p:cNvPr id="11" name="Rectangle: Rounded Corners 10">
            <a:extLst>
              <a:ext uri="{FF2B5EF4-FFF2-40B4-BE49-F238E27FC236}">
                <a16:creationId xmlns:a16="http://schemas.microsoft.com/office/drawing/2014/main" id="{4A5F8264-08D0-5564-1978-099867D4CA17}"/>
              </a:ext>
            </a:extLst>
          </p:cNvPr>
          <p:cNvSpPr/>
          <p:nvPr/>
        </p:nvSpPr>
        <p:spPr>
          <a:xfrm>
            <a:off x="467032" y="1718790"/>
            <a:ext cx="5060830" cy="13227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onsolas"/>
                <a:cs typeface="Calibri"/>
              </a:rPr>
              <a:t>Explain individual predictions</a:t>
            </a:r>
            <a:endParaRPr lang="en-US" sz="2000">
              <a:latin typeface="Consolas"/>
            </a:endParaRPr>
          </a:p>
        </p:txBody>
      </p:sp>
      <p:sp>
        <p:nvSpPr>
          <p:cNvPr id="12" name="Rectangle: Rounded Corners 11">
            <a:extLst>
              <a:ext uri="{FF2B5EF4-FFF2-40B4-BE49-F238E27FC236}">
                <a16:creationId xmlns:a16="http://schemas.microsoft.com/office/drawing/2014/main" id="{82182F88-0391-0DBD-552D-D51A0424EE83}"/>
              </a:ext>
            </a:extLst>
          </p:cNvPr>
          <p:cNvSpPr/>
          <p:nvPr/>
        </p:nvSpPr>
        <p:spPr>
          <a:xfrm>
            <a:off x="467031" y="3429695"/>
            <a:ext cx="5060830" cy="13227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latin typeface="Consolas"/>
                <a:cs typeface="Calibri"/>
              </a:rPr>
              <a:t>Help unearth biases in the local neighborhood of a given instance</a:t>
            </a:r>
            <a:endParaRPr lang="en-US" sz="2000">
              <a:latin typeface="Consolas"/>
            </a:endParaRPr>
          </a:p>
        </p:txBody>
      </p:sp>
      <p:sp>
        <p:nvSpPr>
          <p:cNvPr id="15" name="Rectangle: Rounded Corners 14">
            <a:extLst>
              <a:ext uri="{FF2B5EF4-FFF2-40B4-BE49-F238E27FC236}">
                <a16:creationId xmlns:a16="http://schemas.microsoft.com/office/drawing/2014/main" id="{35FAE468-AB40-9AA5-717B-3DC30EF5354B}"/>
              </a:ext>
            </a:extLst>
          </p:cNvPr>
          <p:cNvSpPr/>
          <p:nvPr/>
        </p:nvSpPr>
        <p:spPr>
          <a:xfrm>
            <a:off x="524540" y="5025581"/>
            <a:ext cx="5060830" cy="13227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latin typeface="Consolas"/>
                <a:cs typeface="Calibri"/>
              </a:rPr>
              <a:t>Help vet if individual predictions are being made for the right reasons</a:t>
            </a:r>
            <a:endParaRPr lang="en-US" sz="2000">
              <a:latin typeface="Consolas"/>
            </a:endParaRPr>
          </a:p>
        </p:txBody>
      </p:sp>
      <p:sp>
        <p:nvSpPr>
          <p:cNvPr id="16" name="Rectangle: Rounded Corners 15">
            <a:extLst>
              <a:ext uri="{FF2B5EF4-FFF2-40B4-BE49-F238E27FC236}">
                <a16:creationId xmlns:a16="http://schemas.microsoft.com/office/drawing/2014/main" id="{B9F36F32-66D8-33C6-DD89-A1474FDE2993}"/>
              </a:ext>
            </a:extLst>
          </p:cNvPr>
          <p:cNvSpPr/>
          <p:nvPr/>
        </p:nvSpPr>
        <p:spPr>
          <a:xfrm>
            <a:off x="6390503" y="1718789"/>
            <a:ext cx="5060830" cy="1322716"/>
          </a:xfrm>
          <a:prstGeom prst="round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latin typeface="Consolas"/>
                <a:cs typeface="Calibri"/>
              </a:rPr>
              <a:t>Explain complete behavior of the model</a:t>
            </a:r>
            <a:endParaRPr lang="en-US" sz="2000" dirty="0">
              <a:latin typeface="Consolas"/>
            </a:endParaRPr>
          </a:p>
        </p:txBody>
      </p:sp>
      <p:sp>
        <p:nvSpPr>
          <p:cNvPr id="17" name="Rectangle: Rounded Corners 16">
            <a:extLst>
              <a:ext uri="{FF2B5EF4-FFF2-40B4-BE49-F238E27FC236}">
                <a16:creationId xmlns:a16="http://schemas.microsoft.com/office/drawing/2014/main" id="{CF6B3174-DE8A-0D0E-C664-EC0A8DAA2BB8}"/>
              </a:ext>
            </a:extLst>
          </p:cNvPr>
          <p:cNvSpPr/>
          <p:nvPr/>
        </p:nvSpPr>
        <p:spPr>
          <a:xfrm>
            <a:off x="6390502" y="3429694"/>
            <a:ext cx="5060830" cy="1322716"/>
          </a:xfrm>
          <a:prstGeom prst="round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latin typeface="Consolas"/>
                <a:cs typeface="Calibri"/>
              </a:rPr>
              <a:t>Help shed light on big picture biases affecting larger sub groups</a:t>
            </a:r>
          </a:p>
        </p:txBody>
      </p:sp>
      <p:sp>
        <p:nvSpPr>
          <p:cNvPr id="18" name="Rectangle: Rounded Corners 17">
            <a:extLst>
              <a:ext uri="{FF2B5EF4-FFF2-40B4-BE49-F238E27FC236}">
                <a16:creationId xmlns:a16="http://schemas.microsoft.com/office/drawing/2014/main" id="{1C6E0098-AC95-9E47-A9A4-79BBDF4A5539}"/>
              </a:ext>
            </a:extLst>
          </p:cNvPr>
          <p:cNvSpPr/>
          <p:nvPr/>
        </p:nvSpPr>
        <p:spPr>
          <a:xfrm>
            <a:off x="6448011" y="5025580"/>
            <a:ext cx="5060830" cy="1322716"/>
          </a:xfrm>
          <a:prstGeom prst="round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latin typeface="Consolas"/>
                <a:cs typeface="Calibri"/>
              </a:rPr>
              <a:t>Help vet if the model, at a high level, is suitable for deployment</a:t>
            </a:r>
          </a:p>
        </p:txBody>
      </p:sp>
    </p:spTree>
    <p:extLst>
      <p:ext uri="{BB962C8B-B14F-4D97-AF65-F5344CB8AC3E}">
        <p14:creationId xmlns:p14="http://schemas.microsoft.com/office/powerpoint/2010/main" val="1733202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a:t>
            </a:r>
          </a:p>
        </p:txBody>
      </p:sp>
      <p:pic>
        <p:nvPicPr>
          <p:cNvPr id="3" name="Picture 2"/>
          <p:cNvPicPr>
            <a:picLocks noChangeAspect="1"/>
          </p:cNvPicPr>
          <p:nvPr/>
        </p:nvPicPr>
        <p:blipFill>
          <a:blip r:embed="rId3"/>
          <a:stretch>
            <a:fillRect/>
          </a:stretch>
        </p:blipFill>
        <p:spPr>
          <a:xfrm>
            <a:off x="4557932" y="1344785"/>
            <a:ext cx="6491653" cy="3139655"/>
          </a:xfrm>
          <a:prstGeom prst="rect">
            <a:avLst/>
          </a:prstGeom>
        </p:spPr>
      </p:pic>
      <p:sp>
        <p:nvSpPr>
          <p:cNvPr id="5" name="TextBox 4"/>
          <p:cNvSpPr txBox="1"/>
          <p:nvPr/>
        </p:nvSpPr>
        <p:spPr>
          <a:xfrm>
            <a:off x="5978769" y="4842858"/>
            <a:ext cx="2452468" cy="369332"/>
          </a:xfrm>
          <a:prstGeom prst="rect">
            <a:avLst/>
          </a:prstGeom>
          <a:noFill/>
        </p:spPr>
        <p:txBody>
          <a:bodyPr wrap="square" rtlCol="0">
            <a:spAutoFit/>
          </a:bodyPr>
          <a:lstStyle/>
          <a:p>
            <a:r>
              <a:rPr lang="en-US" dirty="0"/>
              <a:t>Features</a:t>
            </a:r>
          </a:p>
        </p:txBody>
      </p:sp>
      <p:sp>
        <p:nvSpPr>
          <p:cNvPr id="6" name="TextBox 5"/>
          <p:cNvSpPr txBox="1"/>
          <p:nvPr/>
        </p:nvSpPr>
        <p:spPr>
          <a:xfrm>
            <a:off x="8901332" y="4843250"/>
            <a:ext cx="2452468" cy="646331"/>
          </a:xfrm>
          <a:prstGeom prst="rect">
            <a:avLst/>
          </a:prstGeom>
          <a:noFill/>
        </p:spPr>
        <p:txBody>
          <a:bodyPr wrap="square" rtlCol="0">
            <a:spAutoFit/>
          </a:bodyPr>
          <a:lstStyle/>
          <a:p>
            <a:pPr algn="ctr"/>
            <a:r>
              <a:rPr lang="en-US" dirty="0"/>
              <a:t>Feature Contribution towards output</a:t>
            </a:r>
          </a:p>
        </p:txBody>
      </p:sp>
      <p:sp>
        <p:nvSpPr>
          <p:cNvPr id="7" name="Rectangle 6"/>
          <p:cNvSpPr/>
          <p:nvPr/>
        </p:nvSpPr>
        <p:spPr>
          <a:xfrm>
            <a:off x="290732" y="2505222"/>
            <a:ext cx="3788898" cy="3046988"/>
          </a:xfrm>
          <a:prstGeom prst="rect">
            <a:avLst/>
          </a:prstGeom>
        </p:spPr>
        <p:txBody>
          <a:bodyPr wrap="square">
            <a:spAutoFit/>
          </a:bodyPr>
          <a:lstStyle/>
          <a:p>
            <a:pPr algn="just"/>
            <a:r>
              <a:rPr lang="en-US" sz="2400" b="0" i="0" dirty="0">
                <a:effectLst/>
                <a:latin typeface="Consolas" panose="020B0609020204030204" pitchFamily="49" charset="0"/>
              </a:rPr>
              <a:t>SHAP values interpret the impact of having a certain value for a given feature in comparison to the prediction we'd make if that feature took some baseline value</a:t>
            </a:r>
            <a:endParaRPr lang="en-US" sz="2400" dirty="0">
              <a:latin typeface="Consolas" panose="020B0609020204030204" pitchFamily="49" charset="0"/>
            </a:endParaRPr>
          </a:p>
        </p:txBody>
      </p:sp>
    </p:spTree>
    <p:extLst>
      <p:ext uri="{BB962C8B-B14F-4D97-AF65-F5344CB8AC3E}">
        <p14:creationId xmlns:p14="http://schemas.microsoft.com/office/powerpoint/2010/main" val="22144702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a:t>
            </a:r>
          </a:p>
        </p:txBody>
      </p:sp>
      <p:pic>
        <p:nvPicPr>
          <p:cNvPr id="4" name="Picture 3"/>
          <p:cNvPicPr>
            <a:picLocks noChangeAspect="1"/>
          </p:cNvPicPr>
          <p:nvPr/>
        </p:nvPicPr>
        <p:blipFill>
          <a:blip r:embed="rId2"/>
          <a:stretch>
            <a:fillRect/>
          </a:stretch>
        </p:blipFill>
        <p:spPr>
          <a:xfrm>
            <a:off x="542778" y="1690688"/>
            <a:ext cx="5928360" cy="2611001"/>
          </a:xfrm>
          <a:prstGeom prst="rect">
            <a:avLst/>
          </a:prstGeom>
        </p:spPr>
      </p:pic>
      <p:pic>
        <p:nvPicPr>
          <p:cNvPr id="5" name="Picture 4"/>
          <p:cNvPicPr>
            <a:picLocks noChangeAspect="1"/>
          </p:cNvPicPr>
          <p:nvPr/>
        </p:nvPicPr>
        <p:blipFill>
          <a:blip r:embed="rId3"/>
          <a:stretch>
            <a:fillRect/>
          </a:stretch>
        </p:blipFill>
        <p:spPr>
          <a:xfrm>
            <a:off x="7207934" y="1972523"/>
            <a:ext cx="4586296" cy="2329166"/>
          </a:xfrm>
          <a:prstGeom prst="rect">
            <a:avLst/>
          </a:prstGeom>
        </p:spPr>
      </p:pic>
      <p:sp>
        <p:nvSpPr>
          <p:cNvPr id="6" name="TextBox 5"/>
          <p:cNvSpPr txBox="1"/>
          <p:nvPr/>
        </p:nvSpPr>
        <p:spPr>
          <a:xfrm>
            <a:off x="2968282" y="4473918"/>
            <a:ext cx="2452468" cy="369332"/>
          </a:xfrm>
          <a:prstGeom prst="rect">
            <a:avLst/>
          </a:prstGeom>
          <a:noFill/>
        </p:spPr>
        <p:txBody>
          <a:bodyPr wrap="square" rtlCol="0">
            <a:spAutoFit/>
          </a:bodyPr>
          <a:lstStyle/>
          <a:p>
            <a:r>
              <a:rPr lang="en-US" dirty="0"/>
              <a:t>Features</a:t>
            </a:r>
          </a:p>
        </p:txBody>
      </p:sp>
      <p:sp>
        <p:nvSpPr>
          <p:cNvPr id="7" name="TextBox 6"/>
          <p:cNvSpPr txBox="1"/>
          <p:nvPr/>
        </p:nvSpPr>
        <p:spPr>
          <a:xfrm>
            <a:off x="8578948" y="4520084"/>
            <a:ext cx="2452468" cy="646331"/>
          </a:xfrm>
          <a:prstGeom prst="rect">
            <a:avLst/>
          </a:prstGeom>
          <a:noFill/>
        </p:spPr>
        <p:txBody>
          <a:bodyPr wrap="square" rtlCol="0">
            <a:spAutoFit/>
          </a:bodyPr>
          <a:lstStyle/>
          <a:p>
            <a:pPr algn="ctr"/>
            <a:r>
              <a:rPr lang="en-US" dirty="0"/>
              <a:t>Feature Contribution towards output</a:t>
            </a:r>
          </a:p>
        </p:txBody>
      </p:sp>
      <p:cxnSp>
        <p:nvCxnSpPr>
          <p:cNvPr id="8" name="Straight Connector 7"/>
          <p:cNvCxnSpPr/>
          <p:nvPr/>
        </p:nvCxnSpPr>
        <p:spPr>
          <a:xfrm flipH="1">
            <a:off x="6696222" y="1564079"/>
            <a:ext cx="70338" cy="4330284"/>
          </a:xfrm>
          <a:prstGeom prst="line">
            <a:avLst/>
          </a:prstGeom>
          <a:ln w="38100">
            <a:prstDash val="dash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2916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a:t>
            </a:r>
          </a:p>
        </p:txBody>
      </p:sp>
      <p:pic>
        <p:nvPicPr>
          <p:cNvPr id="3" name="Picture 2"/>
          <p:cNvPicPr>
            <a:picLocks noChangeAspect="1"/>
          </p:cNvPicPr>
          <p:nvPr/>
        </p:nvPicPr>
        <p:blipFill rotWithShape="1">
          <a:blip r:embed="rId2"/>
          <a:srcRect l="1161" t="23048" r="5549" b="641"/>
          <a:stretch/>
        </p:blipFill>
        <p:spPr>
          <a:xfrm>
            <a:off x="98476" y="2349304"/>
            <a:ext cx="6148366" cy="2827607"/>
          </a:xfrm>
          <a:prstGeom prst="rect">
            <a:avLst/>
          </a:prstGeom>
        </p:spPr>
      </p:pic>
      <p:pic>
        <p:nvPicPr>
          <p:cNvPr id="6" name="Picture 5"/>
          <p:cNvPicPr>
            <a:picLocks noChangeAspect="1"/>
          </p:cNvPicPr>
          <p:nvPr/>
        </p:nvPicPr>
        <p:blipFill rotWithShape="1">
          <a:blip r:embed="rId3"/>
          <a:srcRect l="6318" t="25537" r="8014"/>
          <a:stretch/>
        </p:blipFill>
        <p:spPr>
          <a:xfrm>
            <a:off x="6993214" y="2349304"/>
            <a:ext cx="4936189" cy="2412253"/>
          </a:xfrm>
          <a:prstGeom prst="rect">
            <a:avLst/>
          </a:prstGeom>
        </p:spPr>
      </p:pic>
      <p:sp>
        <p:nvSpPr>
          <p:cNvPr id="7" name="TextBox 6"/>
          <p:cNvSpPr txBox="1"/>
          <p:nvPr/>
        </p:nvSpPr>
        <p:spPr>
          <a:xfrm>
            <a:off x="2785403" y="5466195"/>
            <a:ext cx="2452468" cy="369332"/>
          </a:xfrm>
          <a:prstGeom prst="rect">
            <a:avLst/>
          </a:prstGeom>
          <a:noFill/>
        </p:spPr>
        <p:txBody>
          <a:bodyPr wrap="square" rtlCol="0">
            <a:spAutoFit/>
          </a:bodyPr>
          <a:lstStyle/>
          <a:p>
            <a:r>
              <a:rPr lang="en-US" dirty="0"/>
              <a:t>Features</a:t>
            </a:r>
          </a:p>
        </p:txBody>
      </p:sp>
      <p:sp>
        <p:nvSpPr>
          <p:cNvPr id="8" name="TextBox 7"/>
          <p:cNvSpPr txBox="1"/>
          <p:nvPr/>
        </p:nvSpPr>
        <p:spPr>
          <a:xfrm>
            <a:off x="8410135" y="4984325"/>
            <a:ext cx="2452468" cy="646331"/>
          </a:xfrm>
          <a:prstGeom prst="rect">
            <a:avLst/>
          </a:prstGeom>
          <a:noFill/>
        </p:spPr>
        <p:txBody>
          <a:bodyPr wrap="square" rtlCol="0">
            <a:spAutoFit/>
          </a:bodyPr>
          <a:lstStyle/>
          <a:p>
            <a:pPr algn="ctr"/>
            <a:r>
              <a:rPr lang="en-US" dirty="0"/>
              <a:t>Feature Contribution towards output</a:t>
            </a:r>
          </a:p>
        </p:txBody>
      </p:sp>
      <p:cxnSp>
        <p:nvCxnSpPr>
          <p:cNvPr id="10" name="Straight Connector 9"/>
          <p:cNvCxnSpPr/>
          <p:nvPr/>
        </p:nvCxnSpPr>
        <p:spPr>
          <a:xfrm flipH="1">
            <a:off x="6499274" y="1690688"/>
            <a:ext cx="70338" cy="4330284"/>
          </a:xfrm>
          <a:prstGeom prst="line">
            <a:avLst/>
          </a:prstGeom>
          <a:ln w="38100">
            <a:prstDash val="dash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25052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24741" y="620392"/>
            <a:ext cx="3808268" cy="5504688"/>
          </a:xfrm>
        </p:spPr>
        <p:txBody>
          <a:bodyPr>
            <a:normAutofit/>
          </a:bodyPr>
          <a:lstStyle/>
          <a:p>
            <a:r>
              <a:rPr lang="en-US" sz="6000">
                <a:solidFill>
                  <a:schemeClr val="bg1"/>
                </a:solidFill>
              </a:rPr>
              <a:t>Agenda	</a:t>
            </a:r>
          </a:p>
        </p:txBody>
      </p:sp>
      <p:graphicFrame>
        <p:nvGraphicFramePr>
          <p:cNvPr id="5" name="Content Placeholder 2">
            <a:extLst>
              <a:ext uri="{FF2B5EF4-FFF2-40B4-BE49-F238E27FC236}">
                <a16:creationId xmlns:a16="http://schemas.microsoft.com/office/drawing/2014/main" id="{F0EAC2E3-BB71-FD50-518A-A22C822C770E}"/>
              </a:ext>
            </a:extLst>
          </p:cNvPr>
          <p:cNvGraphicFramePr>
            <a:graphicFrameLocks noGrp="1"/>
          </p:cNvGraphicFramePr>
          <p:nvPr>
            <p:ph idx="1"/>
            <p:extLst>
              <p:ext uri="{D42A27DB-BD31-4B8C-83A1-F6EECF244321}">
                <p14:modId xmlns:p14="http://schemas.microsoft.com/office/powerpoint/2010/main" val="4223365380"/>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1448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a:t>
            </a:r>
          </a:p>
        </p:txBody>
      </p:sp>
      <p:pic>
        <p:nvPicPr>
          <p:cNvPr id="3" name="Picture 2"/>
          <p:cNvPicPr>
            <a:picLocks noChangeAspect="1"/>
          </p:cNvPicPr>
          <p:nvPr/>
        </p:nvPicPr>
        <p:blipFill>
          <a:blip r:embed="rId2"/>
          <a:stretch>
            <a:fillRect/>
          </a:stretch>
        </p:blipFill>
        <p:spPr>
          <a:xfrm>
            <a:off x="3862387" y="1238921"/>
            <a:ext cx="6296025" cy="4743450"/>
          </a:xfrm>
          <a:prstGeom prst="rect">
            <a:avLst/>
          </a:prstGeom>
        </p:spPr>
      </p:pic>
    </p:spTree>
    <p:extLst>
      <p:ext uri="{BB962C8B-B14F-4D97-AF65-F5344CB8AC3E}">
        <p14:creationId xmlns:p14="http://schemas.microsoft.com/office/powerpoint/2010/main" val="461618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43700" y="2608714"/>
            <a:ext cx="5353050" cy="2962275"/>
          </a:xfrm>
          <a:prstGeom prst="rect">
            <a:avLst/>
          </a:prstGeom>
        </p:spPr>
      </p:pic>
      <p:sp>
        <p:nvSpPr>
          <p:cNvPr id="2" name="Title 1"/>
          <p:cNvSpPr>
            <a:spLocks noGrp="1"/>
          </p:cNvSpPr>
          <p:nvPr>
            <p:ph type="title"/>
          </p:nvPr>
        </p:nvSpPr>
        <p:spPr/>
        <p:txBody>
          <a:bodyPr/>
          <a:lstStyle/>
          <a:p>
            <a:r>
              <a:rPr lang="en-US" dirty="0"/>
              <a:t>LIME</a:t>
            </a:r>
          </a:p>
        </p:txBody>
      </p:sp>
      <p:sp>
        <p:nvSpPr>
          <p:cNvPr id="3" name="Rectangle 2"/>
          <p:cNvSpPr/>
          <p:nvPr/>
        </p:nvSpPr>
        <p:spPr>
          <a:xfrm>
            <a:off x="550326" y="1381418"/>
            <a:ext cx="6054969" cy="5416868"/>
          </a:xfrm>
          <a:prstGeom prst="rect">
            <a:avLst/>
          </a:prstGeom>
        </p:spPr>
        <p:txBody>
          <a:bodyPr wrap="square">
            <a:spAutoFit/>
          </a:bodyPr>
          <a:lstStyle/>
          <a:p>
            <a:pPr marL="285750" indent="-285750" algn="just">
              <a:spcBef>
                <a:spcPts val="600"/>
              </a:spcBef>
              <a:buFont typeface="Wingdings" panose="05000000000000000000" pitchFamily="2" charset="2"/>
              <a:buChar char="q"/>
            </a:pPr>
            <a:r>
              <a:rPr lang="en-US" sz="2400" b="0" i="0" dirty="0">
                <a:solidFill>
                  <a:srgbClr val="292929"/>
                </a:solidFill>
                <a:effectLst/>
                <a:latin typeface="Consolas" panose="020B0609020204030204" pitchFamily="49" charset="0"/>
              </a:rPr>
              <a:t>LIME, or Local Interpretable Model-Agnostic Explanations, is an </a:t>
            </a:r>
            <a:r>
              <a:rPr lang="en-US" sz="2400" b="0" i="0" dirty="0" err="1">
                <a:solidFill>
                  <a:srgbClr val="292929"/>
                </a:solidFill>
                <a:effectLst/>
                <a:latin typeface="Consolas" panose="020B0609020204030204" pitchFamily="49" charset="0"/>
              </a:rPr>
              <a:t>explainability</a:t>
            </a:r>
            <a:r>
              <a:rPr lang="en-US" sz="2400" b="0" i="0" dirty="0">
                <a:solidFill>
                  <a:srgbClr val="292929"/>
                </a:solidFill>
                <a:effectLst/>
                <a:latin typeface="Consolas" panose="020B0609020204030204" pitchFamily="49" charset="0"/>
              </a:rPr>
              <a:t> method that attempts to provide local ML </a:t>
            </a:r>
            <a:r>
              <a:rPr lang="en-US" sz="2400" b="0" i="0" dirty="0" err="1">
                <a:solidFill>
                  <a:srgbClr val="292929"/>
                </a:solidFill>
                <a:effectLst/>
                <a:latin typeface="Consolas" panose="020B0609020204030204" pitchFamily="49" charset="0"/>
              </a:rPr>
              <a:t>explainability</a:t>
            </a:r>
            <a:r>
              <a:rPr lang="en-US" sz="2400" b="0" i="0" dirty="0">
                <a:solidFill>
                  <a:srgbClr val="292929"/>
                </a:solidFill>
                <a:effectLst/>
                <a:latin typeface="Consolas" panose="020B0609020204030204" pitchFamily="49" charset="0"/>
              </a:rPr>
              <a:t>. </a:t>
            </a:r>
          </a:p>
          <a:p>
            <a:pPr marL="285750" indent="-285750" algn="just">
              <a:spcBef>
                <a:spcPts val="600"/>
              </a:spcBef>
              <a:buFont typeface="Wingdings" panose="05000000000000000000" pitchFamily="2" charset="2"/>
              <a:buChar char="q"/>
            </a:pPr>
            <a:r>
              <a:rPr lang="en-US" sz="2400" b="0" i="0" dirty="0">
                <a:solidFill>
                  <a:srgbClr val="292929"/>
                </a:solidFill>
                <a:effectLst/>
                <a:latin typeface="Consolas" panose="020B0609020204030204" pitchFamily="49" charset="0"/>
              </a:rPr>
              <a:t>At a high level, LIME attempts to understand how perturbations in a model’s inputs affect the end-prediction of the model.</a:t>
            </a:r>
          </a:p>
          <a:p>
            <a:pPr marL="285750" indent="-285750" algn="just">
              <a:spcBef>
                <a:spcPts val="600"/>
              </a:spcBef>
              <a:buFont typeface="Wingdings" panose="05000000000000000000" pitchFamily="2" charset="2"/>
              <a:buChar char="q"/>
            </a:pPr>
            <a:r>
              <a:rPr lang="en-US" sz="2400" b="0" i="0" dirty="0">
                <a:solidFill>
                  <a:srgbClr val="292929"/>
                </a:solidFill>
                <a:effectLst/>
                <a:latin typeface="Consolas" panose="020B0609020204030204" pitchFamily="49" charset="0"/>
              </a:rPr>
              <a:t>Since it makes no assumptions about how the model reaches the prediction, it can be used with any model architecture, hence the “model-agnostic” part of LI</a:t>
            </a:r>
            <a:r>
              <a:rPr lang="en-US" sz="2400" b="1" i="0" dirty="0">
                <a:solidFill>
                  <a:srgbClr val="292929"/>
                </a:solidFill>
                <a:effectLst/>
                <a:latin typeface="Consolas" panose="020B0609020204030204" pitchFamily="49" charset="0"/>
              </a:rPr>
              <a:t>M</a:t>
            </a:r>
            <a:r>
              <a:rPr lang="en-US" sz="2400" b="0" i="0" dirty="0">
                <a:solidFill>
                  <a:srgbClr val="292929"/>
                </a:solidFill>
                <a:effectLst/>
                <a:latin typeface="Consolas" panose="020B0609020204030204" pitchFamily="49" charset="0"/>
              </a:rPr>
              <a:t>E.</a:t>
            </a:r>
            <a:endParaRPr lang="en-US" sz="2400" dirty="0">
              <a:latin typeface="Consolas" panose="020B0609020204030204" pitchFamily="49" charset="0"/>
            </a:endParaRPr>
          </a:p>
        </p:txBody>
      </p:sp>
    </p:spTree>
    <p:extLst>
      <p:ext uri="{BB962C8B-B14F-4D97-AF65-F5344CB8AC3E}">
        <p14:creationId xmlns:p14="http://schemas.microsoft.com/office/powerpoint/2010/main" val="172262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LIME work?</a:t>
            </a:r>
          </a:p>
        </p:txBody>
      </p:sp>
      <p:pic>
        <p:nvPicPr>
          <p:cNvPr id="3" name="Picture 2"/>
          <p:cNvPicPr>
            <a:picLocks noChangeAspect="1"/>
          </p:cNvPicPr>
          <p:nvPr/>
        </p:nvPicPr>
        <p:blipFill>
          <a:blip r:embed="rId2"/>
          <a:stretch>
            <a:fillRect/>
          </a:stretch>
        </p:blipFill>
        <p:spPr>
          <a:xfrm>
            <a:off x="6096000" y="1362733"/>
            <a:ext cx="5904035" cy="3043452"/>
          </a:xfrm>
          <a:prstGeom prst="rect">
            <a:avLst/>
          </a:prstGeom>
        </p:spPr>
      </p:pic>
      <p:sp>
        <p:nvSpPr>
          <p:cNvPr id="4" name="Rectangle 3"/>
          <p:cNvSpPr/>
          <p:nvPr/>
        </p:nvSpPr>
        <p:spPr>
          <a:xfrm>
            <a:off x="0" y="1690688"/>
            <a:ext cx="6096000" cy="4016484"/>
          </a:xfrm>
          <a:prstGeom prst="rect">
            <a:avLst/>
          </a:prstGeom>
        </p:spPr>
        <p:txBody>
          <a:bodyPr>
            <a:spAutoFit/>
          </a:bodyPr>
          <a:lstStyle/>
          <a:p>
            <a:pPr marL="285750" indent="-285750" algn="just">
              <a:spcBef>
                <a:spcPts val="600"/>
              </a:spcBef>
              <a:buFont typeface="Wingdings" panose="05000000000000000000" pitchFamily="2" charset="2"/>
              <a:buChar char="q"/>
            </a:pPr>
            <a:r>
              <a:rPr lang="en-US" sz="2000" b="0" i="0" dirty="0">
                <a:solidFill>
                  <a:srgbClr val="24292F"/>
                </a:solidFill>
                <a:effectLst/>
                <a:latin typeface="Consolas" panose="020B0609020204030204" pitchFamily="49" charset="0"/>
              </a:rPr>
              <a:t>The model's decision function is represented by the blue/pink background, and is clearly nonlinear. </a:t>
            </a:r>
          </a:p>
          <a:p>
            <a:pPr marL="285750" indent="-285750" algn="just">
              <a:spcBef>
                <a:spcPts val="600"/>
              </a:spcBef>
              <a:buFont typeface="Wingdings" panose="05000000000000000000" pitchFamily="2" charset="2"/>
              <a:buChar char="q"/>
            </a:pPr>
            <a:r>
              <a:rPr lang="en-US" sz="2000" b="0" i="0" dirty="0">
                <a:solidFill>
                  <a:srgbClr val="24292F"/>
                </a:solidFill>
                <a:effectLst/>
                <a:latin typeface="Consolas" panose="020B0609020204030204" pitchFamily="49" charset="0"/>
              </a:rPr>
              <a:t>The bright red cross is the instance being explained (let's call it X). </a:t>
            </a:r>
          </a:p>
          <a:p>
            <a:pPr marL="285750" indent="-285750" algn="just">
              <a:spcBef>
                <a:spcPts val="600"/>
              </a:spcBef>
              <a:buFont typeface="Wingdings" panose="05000000000000000000" pitchFamily="2" charset="2"/>
              <a:buChar char="q"/>
            </a:pPr>
            <a:r>
              <a:rPr lang="en-US" sz="2000" b="0" i="0" dirty="0">
                <a:solidFill>
                  <a:srgbClr val="24292F"/>
                </a:solidFill>
                <a:effectLst/>
                <a:latin typeface="Consolas" panose="020B0609020204030204" pitchFamily="49" charset="0"/>
              </a:rPr>
              <a:t>We sample instances around X, and weight them according to their proximity to X (weight here is indicated by size). </a:t>
            </a:r>
          </a:p>
          <a:p>
            <a:pPr marL="285750" indent="-285750" algn="just">
              <a:spcBef>
                <a:spcPts val="600"/>
              </a:spcBef>
              <a:buFont typeface="Wingdings" panose="05000000000000000000" pitchFamily="2" charset="2"/>
              <a:buChar char="q"/>
            </a:pPr>
            <a:r>
              <a:rPr lang="en-US" sz="2000" b="0" i="0" dirty="0">
                <a:solidFill>
                  <a:srgbClr val="24292F"/>
                </a:solidFill>
                <a:effectLst/>
                <a:latin typeface="Consolas" panose="020B0609020204030204" pitchFamily="49" charset="0"/>
              </a:rPr>
              <a:t>We then learn a linear model (dashed line) that approximates the model well in the vicinity of X, but not necessarily globally. </a:t>
            </a:r>
            <a:endParaRPr lang="en-US" sz="2000" dirty="0">
              <a:latin typeface="Consolas" panose="020B0609020204030204" pitchFamily="49" charset="0"/>
            </a:endParaRPr>
          </a:p>
        </p:txBody>
      </p:sp>
    </p:spTree>
    <p:extLst>
      <p:ext uri="{BB962C8B-B14F-4D97-AF65-F5344CB8AC3E}">
        <p14:creationId xmlns:p14="http://schemas.microsoft.com/office/powerpoint/2010/main" val="13983521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0EACBAF-1C35-AFDF-A6C1-6CE3260DB58E}"/>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cs typeface="Calibri Light"/>
              </a:rPr>
              <a:t>How does LIME work?</a:t>
            </a:r>
            <a:endParaRPr lang="en-US" sz="3800" dirty="0">
              <a:solidFill>
                <a:srgbClr val="FFFFFF"/>
              </a:solidFill>
            </a:endParaRP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6A97BC4-70E8-BAFF-47FE-E0EFC20072A3}"/>
              </a:ext>
            </a:extLst>
          </p:cNvPr>
          <p:cNvGraphicFramePr>
            <a:graphicFrameLocks noGrp="1"/>
          </p:cNvGraphicFramePr>
          <p:nvPr>
            <p:ph idx="1"/>
            <p:extLst>
              <p:ext uri="{D42A27DB-BD31-4B8C-83A1-F6EECF244321}">
                <p14:modId xmlns:p14="http://schemas.microsoft.com/office/powerpoint/2010/main" val="34787487"/>
              </p:ext>
            </p:extLst>
          </p:nvPr>
        </p:nvGraphicFramePr>
        <p:xfrm>
          <a:off x="4379913" y="687388"/>
          <a:ext cx="7037387" cy="5475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7695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0EACBAF-1C35-AFDF-A6C1-6CE3260DB58E}"/>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ea typeface="Calibri Light"/>
                <a:cs typeface="Calibri Light"/>
              </a:rPr>
              <a:t>Step 1: Sample</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0" descr="A picture containing chart&#10;&#10;Description automatically generated">
            <a:extLst>
              <a:ext uri="{FF2B5EF4-FFF2-40B4-BE49-F238E27FC236}">
                <a16:creationId xmlns:a16="http://schemas.microsoft.com/office/drawing/2014/main" id="{728C37CB-22D0-03A6-AEBC-A9886A9FE9B8}"/>
              </a:ext>
            </a:extLst>
          </p:cNvPr>
          <p:cNvPicPr>
            <a:picLocks noGrp="1" noChangeAspect="1"/>
          </p:cNvPicPr>
          <p:nvPr>
            <p:ph idx="1"/>
          </p:nvPr>
        </p:nvPicPr>
        <p:blipFill>
          <a:blip r:embed="rId3"/>
          <a:stretch>
            <a:fillRect/>
          </a:stretch>
        </p:blipFill>
        <p:spPr>
          <a:xfrm>
            <a:off x="4652513" y="937928"/>
            <a:ext cx="6438181" cy="4732127"/>
          </a:xfrm>
        </p:spPr>
      </p:pic>
    </p:spTree>
    <p:extLst>
      <p:ext uri="{BB962C8B-B14F-4D97-AF65-F5344CB8AC3E}">
        <p14:creationId xmlns:p14="http://schemas.microsoft.com/office/powerpoint/2010/main" val="3719632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0EACBAF-1C35-AFDF-A6C1-6CE3260DB58E}"/>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ea typeface="Calibri Light"/>
                <a:cs typeface="Calibri Light"/>
              </a:rPr>
              <a:t>Step 1: Sample</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7A773C54-DFDD-5F62-58D7-3CBAB5377FE6}"/>
              </a:ext>
            </a:extLst>
          </p:cNvPr>
          <p:cNvPicPr>
            <a:picLocks noChangeAspect="1"/>
          </p:cNvPicPr>
          <p:nvPr/>
        </p:nvPicPr>
        <p:blipFill>
          <a:blip r:embed="rId3"/>
          <a:stretch>
            <a:fillRect/>
          </a:stretch>
        </p:blipFill>
        <p:spPr>
          <a:xfrm>
            <a:off x="4595004" y="1159022"/>
            <a:ext cx="6136256" cy="4813127"/>
          </a:xfrm>
          <a:prstGeom prst="rect">
            <a:avLst/>
          </a:prstGeom>
        </p:spPr>
      </p:pic>
    </p:spTree>
    <p:extLst>
      <p:ext uri="{BB962C8B-B14F-4D97-AF65-F5344CB8AC3E}">
        <p14:creationId xmlns:p14="http://schemas.microsoft.com/office/powerpoint/2010/main" val="174023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0EACBAF-1C35-AFDF-A6C1-6CE3260DB58E}"/>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ea typeface="Calibri Light"/>
                <a:cs typeface="Calibri Light"/>
              </a:rPr>
              <a:t>Step 2: Predict</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10;&#10;Description automatically generated">
            <a:extLst>
              <a:ext uri="{FF2B5EF4-FFF2-40B4-BE49-F238E27FC236}">
                <a16:creationId xmlns:a16="http://schemas.microsoft.com/office/drawing/2014/main" id="{E82F5D2A-CC78-889D-C216-07A03248724F}"/>
              </a:ext>
            </a:extLst>
          </p:cNvPr>
          <p:cNvPicPr>
            <a:picLocks noChangeAspect="1"/>
          </p:cNvPicPr>
          <p:nvPr/>
        </p:nvPicPr>
        <p:blipFill>
          <a:blip r:embed="rId3"/>
          <a:stretch>
            <a:fillRect/>
          </a:stretch>
        </p:blipFill>
        <p:spPr>
          <a:xfrm>
            <a:off x="4422475" y="734335"/>
            <a:ext cx="6826369" cy="5159293"/>
          </a:xfrm>
          <a:prstGeom prst="rect">
            <a:avLst/>
          </a:prstGeom>
        </p:spPr>
      </p:pic>
    </p:spTree>
    <p:extLst>
      <p:ext uri="{BB962C8B-B14F-4D97-AF65-F5344CB8AC3E}">
        <p14:creationId xmlns:p14="http://schemas.microsoft.com/office/powerpoint/2010/main" val="18934805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0EACBAF-1C35-AFDF-A6C1-6CE3260DB58E}"/>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ea typeface="Calibri Light"/>
                <a:cs typeface="Calibri Light"/>
              </a:rPr>
              <a:t>Step 3: Weigh</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10;&#10;Description automatically generated">
            <a:extLst>
              <a:ext uri="{FF2B5EF4-FFF2-40B4-BE49-F238E27FC236}">
                <a16:creationId xmlns:a16="http://schemas.microsoft.com/office/drawing/2014/main" id="{1CD7DA55-EA05-1A72-5595-286D429D4843}"/>
              </a:ext>
            </a:extLst>
          </p:cNvPr>
          <p:cNvPicPr>
            <a:picLocks noChangeAspect="1"/>
          </p:cNvPicPr>
          <p:nvPr/>
        </p:nvPicPr>
        <p:blipFill>
          <a:blip r:embed="rId3"/>
          <a:stretch>
            <a:fillRect/>
          </a:stretch>
        </p:blipFill>
        <p:spPr>
          <a:xfrm>
            <a:off x="4911306" y="1091920"/>
            <a:ext cx="5863086" cy="4659782"/>
          </a:xfrm>
          <a:prstGeom prst="rect">
            <a:avLst/>
          </a:prstGeom>
        </p:spPr>
      </p:pic>
    </p:spTree>
    <p:extLst>
      <p:ext uri="{BB962C8B-B14F-4D97-AF65-F5344CB8AC3E}">
        <p14:creationId xmlns:p14="http://schemas.microsoft.com/office/powerpoint/2010/main" val="2395438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0EACBAF-1C35-AFDF-A6C1-6CE3260DB58E}"/>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ea typeface="Calibri Light"/>
                <a:cs typeface="Calibri Light"/>
              </a:rPr>
              <a:t>Step 4: Learn</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Chart&#10;&#10;Description automatically generated">
            <a:extLst>
              <a:ext uri="{FF2B5EF4-FFF2-40B4-BE49-F238E27FC236}">
                <a16:creationId xmlns:a16="http://schemas.microsoft.com/office/drawing/2014/main" id="{6A490D51-0599-2F1A-F65B-80621CA5700D}"/>
              </a:ext>
            </a:extLst>
          </p:cNvPr>
          <p:cNvPicPr>
            <a:picLocks noChangeAspect="1"/>
          </p:cNvPicPr>
          <p:nvPr/>
        </p:nvPicPr>
        <p:blipFill>
          <a:blip r:embed="rId3"/>
          <a:stretch>
            <a:fillRect/>
          </a:stretch>
        </p:blipFill>
        <p:spPr>
          <a:xfrm>
            <a:off x="4781909" y="994986"/>
            <a:ext cx="6021237" cy="4868027"/>
          </a:xfrm>
          <a:prstGeom prst="rect">
            <a:avLst/>
          </a:prstGeom>
        </p:spPr>
      </p:pic>
    </p:spTree>
    <p:extLst>
      <p:ext uri="{BB962C8B-B14F-4D97-AF65-F5344CB8AC3E}">
        <p14:creationId xmlns:p14="http://schemas.microsoft.com/office/powerpoint/2010/main" val="253963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0EACBAF-1C35-AFDF-A6C1-6CE3260DB58E}"/>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ea typeface="Calibri Light"/>
                <a:cs typeface="Calibri Light"/>
              </a:rPr>
              <a:t>Step 5: Explain</a:t>
            </a: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10;&#10;Description automatically generated">
            <a:extLst>
              <a:ext uri="{FF2B5EF4-FFF2-40B4-BE49-F238E27FC236}">
                <a16:creationId xmlns:a16="http://schemas.microsoft.com/office/drawing/2014/main" id="{77AB2BD4-3F83-B5C6-E190-E6662F6093B2}"/>
              </a:ext>
            </a:extLst>
          </p:cNvPr>
          <p:cNvPicPr>
            <a:picLocks noChangeAspect="1"/>
          </p:cNvPicPr>
          <p:nvPr/>
        </p:nvPicPr>
        <p:blipFill>
          <a:blip r:embed="rId3"/>
          <a:stretch>
            <a:fillRect/>
          </a:stretch>
        </p:blipFill>
        <p:spPr>
          <a:xfrm>
            <a:off x="5098211" y="396873"/>
            <a:ext cx="5733690" cy="5877347"/>
          </a:xfrm>
          <a:prstGeom prst="rect">
            <a:avLst/>
          </a:prstGeom>
        </p:spPr>
      </p:pic>
    </p:spTree>
    <p:extLst>
      <p:ext uri="{BB962C8B-B14F-4D97-AF65-F5344CB8AC3E}">
        <p14:creationId xmlns:p14="http://schemas.microsoft.com/office/powerpoint/2010/main" val="2594259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394604" y="1582437"/>
            <a:ext cx="9144000" cy="2900518"/>
          </a:xfrm>
        </p:spPr>
        <p:txBody>
          <a:bodyPr vert="horz" lIns="91440" tIns="45720" rIns="91440" bIns="45720" rtlCol="0" anchor="b">
            <a:normAutofit/>
          </a:bodyPr>
          <a:lstStyle/>
          <a:p>
            <a:pPr algn="ctr"/>
            <a:r>
              <a:rPr lang="en-US" sz="6000" dirty="0">
                <a:solidFill>
                  <a:srgbClr val="FFFFFF"/>
                </a:solidFill>
                <a:ea typeface="Calibri Light"/>
                <a:cs typeface="Calibri Light"/>
              </a:rPr>
              <a:t>Why Machine Learning?</a:t>
            </a:r>
          </a:p>
        </p:txBody>
      </p:sp>
      <p:sp>
        <p:nvSpPr>
          <p:cNvPr id="3" name="Title 1">
            <a:extLst>
              <a:ext uri="{FF2B5EF4-FFF2-40B4-BE49-F238E27FC236}">
                <a16:creationId xmlns:a16="http://schemas.microsoft.com/office/drawing/2014/main" id="{B0EADA90-0EAD-A598-6853-44F9A4C8A1BE}"/>
              </a:ext>
            </a:extLst>
          </p:cNvPr>
          <p:cNvSpPr txBox="1">
            <a:spLocks/>
          </p:cNvSpPr>
          <p:nvPr/>
        </p:nvSpPr>
        <p:spPr>
          <a:xfrm>
            <a:off x="1388853" y="771554"/>
            <a:ext cx="9144000" cy="1088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alibri Light" panose="020F0302020204030204"/>
                <a:ea typeface="+mj-ea"/>
                <a:cs typeface="+mj-cs"/>
              </a:rPr>
              <a:t>Section  - 1</a:t>
            </a:r>
            <a:endParaRPr kumimoji="0" lang="en-US" sz="4000" b="0" i="0" u="none" strike="noStrike" kern="1200" cap="none" spc="0" normalizeH="0" baseline="0" noProof="0" dirty="0">
              <a:ln>
                <a:noFill/>
              </a:ln>
              <a:solidFill>
                <a:srgbClr val="FFFFFF"/>
              </a:solidFill>
              <a:effectLst/>
              <a:uLnTx/>
              <a:uFillTx/>
              <a:latin typeface="Calibri Light" panose="020F0302020204030204"/>
              <a:ea typeface="Calibri Light"/>
              <a:cs typeface="Calibri Light"/>
            </a:endParaRPr>
          </a:p>
        </p:txBody>
      </p:sp>
    </p:spTree>
    <p:extLst>
      <p:ext uri="{BB962C8B-B14F-4D97-AF65-F5344CB8AC3E}">
        <p14:creationId xmlns:p14="http://schemas.microsoft.com/office/powerpoint/2010/main" val="3916433969"/>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3177"/>
            <a:ext cx="10515600" cy="1325563"/>
          </a:xfrm>
        </p:spPr>
        <p:txBody>
          <a:bodyPr/>
          <a:lstStyle/>
          <a:p>
            <a:pPr algn="ctr"/>
            <a:r>
              <a:rPr lang="en-US" dirty="0"/>
              <a:t>Partial Dependence Plot</a:t>
            </a:r>
          </a:p>
        </p:txBody>
      </p:sp>
      <p:sp>
        <p:nvSpPr>
          <p:cNvPr id="3" name="Rectangle 2"/>
          <p:cNvSpPr/>
          <p:nvPr/>
        </p:nvSpPr>
        <p:spPr>
          <a:xfrm>
            <a:off x="514643" y="1879556"/>
            <a:ext cx="3801134" cy="4555093"/>
          </a:xfrm>
          <a:prstGeom prst="rect">
            <a:avLst/>
          </a:prstGeom>
        </p:spPr>
        <p:txBody>
          <a:bodyPr wrap="square">
            <a:spAutoFit/>
          </a:bodyPr>
          <a:lstStyle/>
          <a:p>
            <a:pPr marL="285750" indent="-285750" algn="just">
              <a:spcBef>
                <a:spcPts val="600"/>
              </a:spcBef>
              <a:buFont typeface="Wingdings" panose="05000000000000000000" pitchFamily="2" charset="2"/>
              <a:buChar char="q"/>
            </a:pPr>
            <a:r>
              <a:rPr lang="en-US" sz="2000" b="0" i="0" dirty="0">
                <a:effectLst/>
                <a:latin typeface="Consolas" panose="020B0609020204030204" pitchFamily="49" charset="0"/>
              </a:rPr>
              <a:t>PDP gets a a global visual representation of how one or two features influence the predicted outcome of the model, with other features held constant.</a:t>
            </a:r>
          </a:p>
          <a:p>
            <a:pPr marL="285750" indent="-285750" algn="just">
              <a:spcBef>
                <a:spcPts val="600"/>
              </a:spcBef>
              <a:buFont typeface="Wingdings" panose="05000000000000000000" pitchFamily="2" charset="2"/>
              <a:buChar char="q"/>
            </a:pPr>
            <a:r>
              <a:rPr lang="en-US" sz="2000" b="0" i="0" dirty="0">
                <a:effectLst/>
                <a:latin typeface="Consolas" panose="020B0609020204030204" pitchFamily="49" charset="0"/>
              </a:rPr>
              <a:t>PDP tells if the relationship between the target and chosen feature is linear or complex. </a:t>
            </a:r>
          </a:p>
          <a:p>
            <a:pPr marL="285750" indent="-285750" algn="just">
              <a:spcBef>
                <a:spcPts val="600"/>
              </a:spcBef>
              <a:buFont typeface="Wingdings" panose="05000000000000000000" pitchFamily="2" charset="2"/>
              <a:buChar char="q"/>
            </a:pPr>
            <a:r>
              <a:rPr lang="en-US" sz="2000" b="0" i="0" dirty="0">
                <a:effectLst/>
                <a:latin typeface="Consolas" panose="020B0609020204030204" pitchFamily="49" charset="0"/>
              </a:rPr>
              <a:t>PDP is also model-agnostic.</a:t>
            </a:r>
            <a:endParaRPr lang="en-US" sz="2000" dirty="0">
              <a:latin typeface="Consolas" panose="020B0609020204030204" pitchFamily="49" charset="0"/>
            </a:endParaRPr>
          </a:p>
        </p:txBody>
      </p:sp>
      <p:pic>
        <p:nvPicPr>
          <p:cNvPr id="4" name="Picture 3"/>
          <p:cNvPicPr>
            <a:picLocks noChangeAspect="1"/>
          </p:cNvPicPr>
          <p:nvPr/>
        </p:nvPicPr>
        <p:blipFill>
          <a:blip r:embed="rId3"/>
          <a:stretch>
            <a:fillRect/>
          </a:stretch>
        </p:blipFill>
        <p:spPr>
          <a:xfrm>
            <a:off x="4315777" y="1334637"/>
            <a:ext cx="7477125" cy="3829050"/>
          </a:xfrm>
          <a:prstGeom prst="rect">
            <a:avLst/>
          </a:prstGeom>
        </p:spPr>
      </p:pic>
    </p:spTree>
    <p:extLst>
      <p:ext uri="{BB962C8B-B14F-4D97-AF65-F5344CB8AC3E}">
        <p14:creationId xmlns:p14="http://schemas.microsoft.com/office/powerpoint/2010/main" val="3945773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0EACBAF-1C35-AFDF-A6C1-6CE3260DB58E}"/>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cs typeface="Calibri Light"/>
              </a:rPr>
              <a:t>How does PDP work?</a:t>
            </a:r>
            <a:endParaRPr lang="en-US" sz="3800" dirty="0">
              <a:solidFill>
                <a:srgbClr val="FFFFFF"/>
              </a:solidFill>
            </a:endParaRP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6A97BC4-70E8-BAFF-47FE-E0EFC20072A3}"/>
              </a:ext>
            </a:extLst>
          </p:cNvPr>
          <p:cNvGraphicFramePr>
            <a:graphicFrameLocks noGrp="1"/>
          </p:cNvGraphicFramePr>
          <p:nvPr>
            <p:ph idx="1"/>
          </p:nvPr>
        </p:nvGraphicFramePr>
        <p:xfrm>
          <a:off x="4379913" y="687388"/>
          <a:ext cx="7037387" cy="5475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6920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375"/>
            <a:ext cx="10515600" cy="1325563"/>
          </a:xfrm>
        </p:spPr>
        <p:txBody>
          <a:bodyPr/>
          <a:lstStyle/>
          <a:p>
            <a:r>
              <a:rPr lang="en-US" dirty="0"/>
              <a:t>Explainable AI - Summary</a:t>
            </a:r>
          </a:p>
        </p:txBody>
      </p:sp>
      <p:sp>
        <p:nvSpPr>
          <p:cNvPr id="3" name="Rounded Rectangle 2"/>
          <p:cNvSpPr/>
          <p:nvPr/>
        </p:nvSpPr>
        <p:spPr>
          <a:xfrm>
            <a:off x="8132298" y="1690688"/>
            <a:ext cx="3221502" cy="2588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75%</a:t>
            </a:r>
          </a:p>
          <a:p>
            <a:pPr algn="ctr"/>
            <a:r>
              <a:rPr lang="en-US" dirty="0"/>
              <a:t>Of businesses say it is important for them to be able to trust AI’s analysis and recommendations</a:t>
            </a:r>
          </a:p>
        </p:txBody>
      </p:sp>
      <p:sp>
        <p:nvSpPr>
          <p:cNvPr id="4" name="Rectangle 3"/>
          <p:cNvSpPr/>
          <p:nvPr/>
        </p:nvSpPr>
        <p:spPr>
          <a:xfrm>
            <a:off x="600222" y="1498938"/>
            <a:ext cx="7333956" cy="4462760"/>
          </a:xfrm>
          <a:prstGeom prst="rect">
            <a:avLst/>
          </a:prstGeom>
        </p:spPr>
        <p:txBody>
          <a:bodyPr wrap="square">
            <a:spAutoFit/>
          </a:bodyPr>
          <a:lstStyle/>
          <a:p>
            <a:pPr marL="342900" indent="-342900">
              <a:spcBef>
                <a:spcPts val="600"/>
              </a:spcBef>
              <a:spcAft>
                <a:spcPts val="600"/>
              </a:spcAft>
              <a:buFont typeface="Wingdings" panose="05000000000000000000" pitchFamily="2" charset="2"/>
              <a:buChar char="q"/>
            </a:pPr>
            <a:r>
              <a:rPr lang="en-US" sz="2400" b="0" i="0" dirty="0">
                <a:effectLst/>
                <a:latin typeface="Consolas" panose="020B0609020204030204" pitchFamily="49" charset="0"/>
              </a:rPr>
              <a:t>For a safe, reliable inclusion of AI, a seamless blend of human and artificial intelligence is needed. </a:t>
            </a:r>
          </a:p>
          <a:p>
            <a:pPr marL="342900" indent="-342900">
              <a:spcBef>
                <a:spcPts val="600"/>
              </a:spcBef>
              <a:spcAft>
                <a:spcPts val="600"/>
              </a:spcAft>
              <a:buFont typeface="Wingdings" panose="05000000000000000000" pitchFamily="2" charset="2"/>
              <a:buChar char="q"/>
            </a:pPr>
            <a:r>
              <a:rPr lang="en-US" sz="2400" b="0" i="0" dirty="0">
                <a:effectLst/>
                <a:latin typeface="Consolas" panose="020B0609020204030204" pitchFamily="49" charset="0"/>
              </a:rPr>
              <a:t>Human intervention should also be considered for techniques that allow practitioners to easily evaluate the quality of decision rules in use, and reduce false positives.</a:t>
            </a:r>
          </a:p>
          <a:p>
            <a:pPr marL="342900" indent="-342900">
              <a:spcBef>
                <a:spcPts val="600"/>
              </a:spcBef>
              <a:spcAft>
                <a:spcPts val="600"/>
              </a:spcAft>
              <a:buFont typeface="Wingdings" panose="05000000000000000000" pitchFamily="2" charset="2"/>
              <a:buChar char="q"/>
            </a:pPr>
            <a:r>
              <a:rPr lang="en-US" sz="2400" dirty="0">
                <a:latin typeface="Consolas" panose="020B0609020204030204" pitchFamily="49" charset="0"/>
              </a:rPr>
              <a:t>Make XAI as a core competency as part of Machine learning problem design</a:t>
            </a:r>
            <a:br>
              <a:rPr lang="en-US" sz="2400" dirty="0">
                <a:latin typeface="Consolas" panose="020B0609020204030204" pitchFamily="49" charset="0"/>
              </a:rPr>
            </a:br>
            <a:endParaRPr lang="en-US" sz="2400" dirty="0">
              <a:latin typeface="Consolas" panose="020B0609020204030204" pitchFamily="49" charset="0"/>
            </a:endParaRPr>
          </a:p>
        </p:txBody>
      </p:sp>
    </p:spTree>
    <p:extLst>
      <p:ext uri="{BB962C8B-B14F-4D97-AF65-F5344CB8AC3E}">
        <p14:creationId xmlns:p14="http://schemas.microsoft.com/office/powerpoint/2010/main" val="2088358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394604" y="1582437"/>
            <a:ext cx="9144000" cy="2900518"/>
          </a:xfrm>
        </p:spPr>
        <p:txBody>
          <a:bodyPr vert="horz" lIns="91440" tIns="45720" rIns="91440" bIns="45720" rtlCol="0" anchor="b">
            <a:normAutofit/>
          </a:bodyPr>
          <a:lstStyle/>
          <a:p>
            <a:pPr algn="ctr"/>
            <a:r>
              <a:rPr lang="en-US" sz="6000" dirty="0">
                <a:solidFill>
                  <a:srgbClr val="FFFFFF"/>
                </a:solidFill>
              </a:rPr>
              <a:t>Why </a:t>
            </a:r>
            <a:r>
              <a:rPr lang="en-US" sz="6000" dirty="0" err="1">
                <a:solidFill>
                  <a:srgbClr val="FFFFFF"/>
                </a:solidFill>
              </a:rPr>
              <a:t>MLOps</a:t>
            </a:r>
            <a:r>
              <a:rPr lang="en-US" sz="6000" dirty="0">
                <a:solidFill>
                  <a:srgbClr val="FFFFFF"/>
                </a:solidFill>
              </a:rPr>
              <a:t>?</a:t>
            </a:r>
            <a:endParaRPr lang="en-US" sz="6000" dirty="0">
              <a:solidFill>
                <a:srgbClr val="FFFFFF"/>
              </a:solidFill>
              <a:cs typeface="Calibri Light"/>
            </a:endParaRPr>
          </a:p>
        </p:txBody>
      </p:sp>
      <p:sp>
        <p:nvSpPr>
          <p:cNvPr id="3" name="Title 1">
            <a:extLst>
              <a:ext uri="{FF2B5EF4-FFF2-40B4-BE49-F238E27FC236}">
                <a16:creationId xmlns:a16="http://schemas.microsoft.com/office/drawing/2014/main" id="{B0EADA90-0EAD-A598-6853-44F9A4C8A1BE}"/>
              </a:ext>
            </a:extLst>
          </p:cNvPr>
          <p:cNvSpPr txBox="1">
            <a:spLocks/>
          </p:cNvSpPr>
          <p:nvPr/>
        </p:nvSpPr>
        <p:spPr>
          <a:xfrm>
            <a:off x="1388853" y="771554"/>
            <a:ext cx="9144000" cy="1088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alibri Light" panose="020F0302020204030204"/>
                <a:ea typeface="+mj-ea"/>
                <a:cs typeface="+mj-cs"/>
              </a:rPr>
              <a:t>Section  - 3</a:t>
            </a:r>
            <a:endParaRPr kumimoji="0" lang="en-US" sz="4000" b="0" i="0" u="none" strike="noStrike" kern="1200" cap="none" spc="0" normalizeH="0" baseline="0" noProof="0" dirty="0">
              <a:ln>
                <a:noFill/>
              </a:ln>
              <a:solidFill>
                <a:srgbClr val="FFFFFF"/>
              </a:solidFill>
              <a:effectLst/>
              <a:uLnTx/>
              <a:uFillTx/>
              <a:latin typeface="Calibri Light" panose="020F0302020204030204"/>
              <a:ea typeface="Calibri Light"/>
              <a:cs typeface="Calibri Light"/>
            </a:endParaRPr>
          </a:p>
        </p:txBody>
      </p:sp>
    </p:spTree>
    <p:extLst>
      <p:ext uri="{BB962C8B-B14F-4D97-AF65-F5344CB8AC3E}">
        <p14:creationId xmlns:p14="http://schemas.microsoft.com/office/powerpoint/2010/main" val="1595583225"/>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B774-89C9-6F84-01FC-A481607B67B1}"/>
              </a:ext>
            </a:extLst>
          </p:cNvPr>
          <p:cNvSpPr>
            <a:spLocks noGrp="1"/>
          </p:cNvSpPr>
          <p:nvPr>
            <p:ph type="title"/>
          </p:nvPr>
        </p:nvSpPr>
        <p:spPr/>
        <p:txBody>
          <a:bodyPr/>
          <a:lstStyle/>
          <a:p>
            <a:r>
              <a:rPr lang="en-US" dirty="0">
                <a:cs typeface="Calibri Light"/>
              </a:rPr>
              <a:t>Business Value</a:t>
            </a:r>
            <a:endParaRPr lang="en-US" dirty="0"/>
          </a:p>
        </p:txBody>
      </p:sp>
      <p:pic>
        <p:nvPicPr>
          <p:cNvPr id="11" name="Graphic 11" descr="Programmer female with solid fill">
            <a:extLst>
              <a:ext uri="{FF2B5EF4-FFF2-40B4-BE49-F238E27FC236}">
                <a16:creationId xmlns:a16="http://schemas.microsoft.com/office/drawing/2014/main" id="{F484677E-0CDC-B6E9-6E31-2CD4F40119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11215" y="1850366"/>
            <a:ext cx="1733909" cy="1719532"/>
          </a:xfrm>
          <a:prstGeom prst="rect">
            <a:avLst/>
          </a:prstGeom>
        </p:spPr>
      </p:pic>
      <p:pic>
        <p:nvPicPr>
          <p:cNvPr id="12" name="Graphic 12" descr="Confused person with solid fill">
            <a:extLst>
              <a:ext uri="{FF2B5EF4-FFF2-40B4-BE49-F238E27FC236}">
                <a16:creationId xmlns:a16="http://schemas.microsoft.com/office/drawing/2014/main" id="{8B58D261-E495-4EDF-03F1-F275045CB1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68467" y="4494901"/>
            <a:ext cx="1431984" cy="1446362"/>
          </a:xfrm>
          <a:prstGeom prst="rect">
            <a:avLst/>
          </a:prstGeom>
        </p:spPr>
      </p:pic>
      <p:sp>
        <p:nvSpPr>
          <p:cNvPr id="13" name="TextBox 12">
            <a:extLst>
              <a:ext uri="{FF2B5EF4-FFF2-40B4-BE49-F238E27FC236}">
                <a16:creationId xmlns:a16="http://schemas.microsoft.com/office/drawing/2014/main" id="{E003156D-554D-08C0-7E10-77DC7F2E8837}"/>
              </a:ext>
            </a:extLst>
          </p:cNvPr>
          <p:cNvSpPr txBox="1"/>
          <p:nvPr/>
        </p:nvSpPr>
        <p:spPr>
          <a:xfrm>
            <a:off x="4019910" y="2179608"/>
            <a:ext cx="741584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Researcher/Data Scientist: Model is performing very well on test set</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
        <p:nvSpPr>
          <p:cNvPr id="16" name="TextBox 15">
            <a:extLst>
              <a:ext uri="{FF2B5EF4-FFF2-40B4-BE49-F238E27FC236}">
                <a16:creationId xmlns:a16="http://schemas.microsoft.com/office/drawing/2014/main" id="{FCBA1A61-57E2-7918-934F-AA01B3B9282D}"/>
              </a:ext>
            </a:extLst>
          </p:cNvPr>
          <p:cNvSpPr txBox="1"/>
          <p:nvPr/>
        </p:nvSpPr>
        <p:spPr>
          <a:xfrm>
            <a:off x="4019909" y="4494362"/>
            <a:ext cx="741584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Product Owner: However, this isn't flexible/feasible for the application</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Tree>
    <p:extLst>
      <p:ext uri="{BB962C8B-B14F-4D97-AF65-F5344CB8AC3E}">
        <p14:creationId xmlns:p14="http://schemas.microsoft.com/office/powerpoint/2010/main" val="493543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422" y="365125"/>
            <a:ext cx="2538046" cy="1325563"/>
          </a:xfrm>
        </p:spPr>
        <p:txBody>
          <a:bodyPr/>
          <a:lstStyle/>
          <a:p>
            <a:r>
              <a:rPr lang="en-US" dirty="0"/>
              <a:t>Practical AI</a:t>
            </a:r>
          </a:p>
        </p:txBody>
      </p:sp>
      <p:graphicFrame>
        <p:nvGraphicFramePr>
          <p:cNvPr id="5" name="Chart 4"/>
          <p:cNvGraphicFramePr/>
          <p:nvPr>
            <p:extLst>
              <p:ext uri="{D42A27DB-BD31-4B8C-83A1-F6EECF244321}">
                <p14:modId xmlns:p14="http://schemas.microsoft.com/office/powerpoint/2010/main" val="2947521219"/>
              </p:ext>
            </p:extLst>
          </p:nvPr>
        </p:nvGraphicFramePr>
        <p:xfrm>
          <a:off x="3720123" y="365125"/>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323557" y="2672862"/>
            <a:ext cx="2996418" cy="1754326"/>
          </a:xfrm>
          <a:prstGeom prst="rect">
            <a:avLst/>
          </a:prstGeom>
          <a:noFill/>
        </p:spPr>
        <p:txBody>
          <a:bodyPr wrap="square" rtlCol="0">
            <a:spAutoFit/>
          </a:bodyPr>
          <a:lstStyle/>
          <a:p>
            <a:r>
              <a:rPr lang="en-US" sz="3600" dirty="0"/>
              <a:t>Did you Know?</a:t>
            </a:r>
          </a:p>
          <a:p>
            <a:endParaRPr lang="en-US" dirty="0"/>
          </a:p>
          <a:p>
            <a:r>
              <a:rPr lang="en-US" dirty="0"/>
              <a:t>As of 2022, only 1 out of 2 Machine Learning Projects are successful</a:t>
            </a:r>
          </a:p>
        </p:txBody>
      </p:sp>
    </p:spTree>
    <p:extLst>
      <p:ext uri="{BB962C8B-B14F-4D97-AF65-F5344CB8AC3E}">
        <p14:creationId xmlns:p14="http://schemas.microsoft.com/office/powerpoint/2010/main" val="2827202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rgbClr val="00B0F0"/>
          </a:solidFill>
        </p:spPr>
        <p:txBody>
          <a:bodyPr/>
          <a:lstStyle/>
          <a:p>
            <a:r>
              <a:rPr lang="en-US" dirty="0"/>
              <a:t>Why do models Fail?</a:t>
            </a:r>
          </a:p>
        </p:txBody>
      </p:sp>
      <p:sp>
        <p:nvSpPr>
          <p:cNvPr id="3" name="TextBox 2">
            <a:extLst>
              <a:ext uri="{FF2B5EF4-FFF2-40B4-BE49-F238E27FC236}">
                <a16:creationId xmlns:a16="http://schemas.microsoft.com/office/drawing/2014/main" id="{E003156D-554D-08C0-7E10-77DC7F2E8837}"/>
              </a:ext>
            </a:extLst>
          </p:cNvPr>
          <p:cNvSpPr txBox="1"/>
          <p:nvPr/>
        </p:nvSpPr>
        <p:spPr>
          <a:xfrm>
            <a:off x="838200" y="2141508"/>
            <a:ext cx="741584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lang="en-US" sz="2800" dirty="0">
                <a:solidFill>
                  <a:prstClr val="black"/>
                </a:solidFill>
                <a:latin typeface="Calibri" panose="020F0502020204030204"/>
              </a:rPr>
              <a:t>Misalignment between actual Business need and machine learning objectives</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Calibri" panose="020F0502020204030204"/>
                <a:cs typeface="Calibri"/>
              </a:rPr>
              <a:t>Model did not generalize</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Calibri" panose="020F0502020204030204"/>
                <a:cs typeface="Calibri"/>
              </a:rPr>
              <a:t>Model testing/validation</a:t>
            </a:r>
            <a:r>
              <a:rPr kumimoji="0" lang="en-US" sz="2800" b="0" i="0" u="none" strike="noStrike" kern="1200" cap="none" spc="0" normalizeH="0" noProof="0" dirty="0">
                <a:ln>
                  <a:noFill/>
                </a:ln>
                <a:solidFill>
                  <a:prstClr val="black"/>
                </a:solidFill>
                <a:effectLst/>
                <a:uLnTx/>
                <a:uFillTx/>
                <a:latin typeface="Calibri" panose="020F0502020204030204"/>
                <a:cs typeface="Calibri"/>
              </a:rPr>
              <a:t> issues</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lang="en-US" sz="2800" baseline="0" dirty="0">
                <a:solidFill>
                  <a:prstClr val="black"/>
                </a:solidFill>
                <a:latin typeface="Calibri" panose="020F0502020204030204"/>
                <a:cs typeface="Calibri"/>
              </a:rPr>
              <a:t>Deployment</a:t>
            </a:r>
            <a:r>
              <a:rPr lang="en-US" sz="2800" dirty="0">
                <a:solidFill>
                  <a:prstClr val="black"/>
                </a:solidFill>
                <a:latin typeface="Calibri" panose="020F0502020204030204"/>
                <a:cs typeface="Calibri"/>
              </a:rPr>
              <a:t> hurdles</a:t>
            </a:r>
            <a:endParaRPr kumimoji="0" lang="en-US" sz="2800" b="0" i="0" u="none" strike="noStrike" kern="1200" cap="none" spc="0" normalizeH="0" baseline="0" noProof="0" dirty="0">
              <a:ln>
                <a:noFill/>
              </a:ln>
              <a:solidFill>
                <a:prstClr val="black"/>
              </a:solidFill>
              <a:effectLst/>
              <a:uLnTx/>
              <a:uFillTx/>
              <a:latin typeface="Calibri" panose="020F0502020204030204"/>
              <a:cs typeface="Calibri"/>
            </a:endParaRPr>
          </a:p>
        </p:txBody>
      </p:sp>
      <p:pic>
        <p:nvPicPr>
          <p:cNvPr id="4" name="Picture 3" descr="Question Mark Why · Free image on Pixaba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229" y="1325563"/>
            <a:ext cx="6096000" cy="4610100"/>
          </a:xfrm>
          <a:prstGeom prst="rect">
            <a:avLst/>
          </a:prstGeom>
        </p:spPr>
      </p:pic>
    </p:spTree>
    <p:extLst>
      <p:ext uri="{BB962C8B-B14F-4D97-AF65-F5344CB8AC3E}">
        <p14:creationId xmlns:p14="http://schemas.microsoft.com/office/powerpoint/2010/main" val="26916226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solidFill>
                  <a:schemeClr val="bg1"/>
                </a:solidFill>
              </a:rPr>
              <a:t>MLOps</a:t>
            </a:r>
            <a:r>
              <a:rPr lang="en-US" dirty="0">
                <a:solidFill>
                  <a:schemeClr val="bg1"/>
                </a:solidFill>
              </a:rPr>
              <a:t> for the aid</a:t>
            </a:r>
          </a:p>
        </p:txBody>
      </p:sp>
      <p:sp>
        <p:nvSpPr>
          <p:cNvPr id="3" name="Rectangle 2"/>
          <p:cNvSpPr/>
          <p:nvPr/>
        </p:nvSpPr>
        <p:spPr>
          <a:xfrm>
            <a:off x="3938954" y="1972914"/>
            <a:ext cx="7568418" cy="1938992"/>
          </a:xfrm>
          <a:prstGeom prst="rect">
            <a:avLst/>
          </a:prstGeom>
        </p:spPr>
        <p:txBody>
          <a:bodyPr wrap="square">
            <a:spAutoFit/>
          </a:bodyPr>
          <a:lstStyle/>
          <a:p>
            <a:pPr algn="just"/>
            <a:r>
              <a:rPr lang="en-US" sz="2400" b="0" i="0" dirty="0">
                <a:solidFill>
                  <a:schemeClr val="bg1"/>
                </a:solidFill>
                <a:effectLst/>
                <a:latin typeface="Consolas" panose="020B0609020204030204" pitchFamily="49" charset="0"/>
              </a:rPr>
              <a:t>It is an engineering discipline that aims to unify ML systems development(dev) and ML systems deployment(ops) to standardize and streamline the continuous delivery of high-performing models in production</a:t>
            </a:r>
            <a:endParaRPr lang="en-US" sz="2400" dirty="0">
              <a:solidFill>
                <a:schemeClr val="bg1"/>
              </a:solidFill>
              <a:latin typeface="Consolas" panose="020B0609020204030204" pitchFamily="49" charset="0"/>
            </a:endParaRPr>
          </a:p>
        </p:txBody>
      </p:sp>
      <p:pic>
        <p:nvPicPr>
          <p:cNvPr id="4" name="Graphic 8" descr="Continuous Improvement with solid fill">
            <a:extLst>
              <a:ext uri="{FF2B5EF4-FFF2-40B4-BE49-F238E27FC236}">
                <a16:creationId xmlns:a16="http://schemas.microsoft.com/office/drawing/2014/main" id="{E2966C97-B4DE-86B0-16EF-C0AC44D282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837" y="1519688"/>
            <a:ext cx="3200400" cy="3214777"/>
          </a:xfrm>
          <a:prstGeom prst="rect">
            <a:avLst/>
          </a:prstGeom>
        </p:spPr>
      </p:pic>
    </p:spTree>
    <p:extLst>
      <p:ext uri="{BB962C8B-B14F-4D97-AF65-F5344CB8AC3E}">
        <p14:creationId xmlns:p14="http://schemas.microsoft.com/office/powerpoint/2010/main" val="10813911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a:t>
            </a:r>
            <a:r>
              <a:rPr lang="en-US" dirty="0" err="1"/>
              <a:t>MLOps</a:t>
            </a:r>
            <a:endParaRPr lang="en-US" dirty="0"/>
          </a:p>
        </p:txBody>
      </p:sp>
      <p:pic>
        <p:nvPicPr>
          <p:cNvPr id="3" name="Picture 2"/>
          <p:cNvPicPr>
            <a:picLocks noChangeAspect="1"/>
          </p:cNvPicPr>
          <p:nvPr/>
        </p:nvPicPr>
        <p:blipFill>
          <a:blip r:embed="rId2"/>
          <a:stretch>
            <a:fillRect/>
          </a:stretch>
        </p:blipFill>
        <p:spPr>
          <a:xfrm>
            <a:off x="485775" y="1797073"/>
            <a:ext cx="10868025" cy="4276725"/>
          </a:xfrm>
          <a:prstGeom prst="rect">
            <a:avLst/>
          </a:prstGeom>
        </p:spPr>
      </p:pic>
    </p:spTree>
    <p:extLst>
      <p:ext uri="{BB962C8B-B14F-4D97-AF65-F5344CB8AC3E}">
        <p14:creationId xmlns:p14="http://schemas.microsoft.com/office/powerpoint/2010/main" val="12516595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29A7-7F90-F339-C48A-CEF77FBAD4DE}"/>
              </a:ext>
            </a:extLst>
          </p:cNvPr>
          <p:cNvSpPr>
            <a:spLocks noGrp="1"/>
          </p:cNvSpPr>
          <p:nvPr>
            <p:ph type="title"/>
          </p:nvPr>
        </p:nvSpPr>
        <p:spPr>
          <a:xfrm>
            <a:off x="-3374366" y="3715049"/>
            <a:ext cx="10515600" cy="1325563"/>
          </a:xfrm>
        </p:spPr>
        <p:txBody>
          <a:bodyPr/>
          <a:lstStyle/>
          <a:p>
            <a:pPr algn="ctr"/>
            <a:r>
              <a:rPr lang="en-US" dirty="0">
                <a:latin typeface="Consolas"/>
                <a:ea typeface="Calibri Light"/>
                <a:cs typeface="Calibri Light"/>
              </a:rPr>
              <a:t>CRISP-DM</a:t>
            </a:r>
          </a:p>
        </p:txBody>
      </p:sp>
      <p:pic>
        <p:nvPicPr>
          <p:cNvPr id="3" name="Picture 4" descr="Diagram&#10;&#10;Description automatically generated">
            <a:extLst>
              <a:ext uri="{FF2B5EF4-FFF2-40B4-BE49-F238E27FC236}">
                <a16:creationId xmlns:a16="http://schemas.microsoft.com/office/drawing/2014/main" id="{5C158DA7-930C-5D93-013C-69C4FF9BC3DC}"/>
              </a:ext>
            </a:extLst>
          </p:cNvPr>
          <p:cNvPicPr>
            <a:picLocks noChangeAspect="1"/>
          </p:cNvPicPr>
          <p:nvPr/>
        </p:nvPicPr>
        <p:blipFill>
          <a:blip r:embed="rId2"/>
          <a:stretch>
            <a:fillRect/>
          </a:stretch>
        </p:blipFill>
        <p:spPr>
          <a:xfrm>
            <a:off x="3863441" y="282698"/>
            <a:ext cx="8177841" cy="6729673"/>
          </a:xfrm>
          <a:prstGeom prst="rect">
            <a:avLst/>
          </a:prstGeom>
        </p:spPr>
      </p:pic>
      <p:sp>
        <p:nvSpPr>
          <p:cNvPr id="5" name="TextBox 4">
            <a:extLst>
              <a:ext uri="{FF2B5EF4-FFF2-40B4-BE49-F238E27FC236}">
                <a16:creationId xmlns:a16="http://schemas.microsoft.com/office/drawing/2014/main" id="{E10489AB-356E-0090-FFAC-189A76B723F9}"/>
              </a:ext>
            </a:extLst>
          </p:cNvPr>
          <p:cNvSpPr txBox="1"/>
          <p:nvPr/>
        </p:nvSpPr>
        <p:spPr>
          <a:xfrm>
            <a:off x="626852" y="4911306"/>
            <a:ext cx="25275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lt"/>
                <a:cs typeface="Calibri" panose="020F0502020204030204"/>
              </a:rPr>
              <a:t>CR</a:t>
            </a:r>
            <a:r>
              <a:rPr kumimoji="0" lang="en-US" sz="1800" b="0" i="0" u="none" strike="noStrike" kern="1200" cap="none" spc="0" normalizeH="0" baseline="0" noProof="0" dirty="0" err="1">
                <a:ln>
                  <a:noFill/>
                </a:ln>
                <a:solidFill>
                  <a:prstClr val="black"/>
                </a:solidFill>
                <a:effectLst/>
                <a:uLnTx/>
                <a:uFillTx/>
                <a:latin typeface="Calibri" panose="020F0502020204030204"/>
                <a:ea typeface="+mn-lt"/>
                <a:cs typeface="Calibri" panose="020F0502020204030204"/>
              </a:rPr>
              <a:t>oss</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I</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ndustry </a:t>
            </a: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S</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tandard </a:t>
            </a: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P</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rocess for </a:t>
            </a: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D</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ata </a:t>
            </a:r>
            <a:r>
              <a:rPr kumimoji="0" lang="en-US" sz="1800" b="1"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M</a:t>
            </a:r>
            <a:r>
              <a:rPr kumimoji="0" lang="en-US" sz="1800" b="0" i="0" u="none" strike="noStrike" kern="1200" cap="none" spc="0" normalizeH="0" baseline="0" noProof="0" dirty="0">
                <a:ln>
                  <a:noFill/>
                </a:ln>
                <a:solidFill>
                  <a:prstClr val="black"/>
                </a:solidFill>
                <a:effectLst/>
                <a:uLnTx/>
                <a:uFillTx/>
                <a:latin typeface="Calibri" panose="020F0502020204030204"/>
                <a:ea typeface="+mn-lt"/>
                <a:cs typeface="Calibri" panose="020F0502020204030204"/>
              </a:rPr>
              <a:t>ining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 name="Straight Arrow Connector 6">
            <a:extLst>
              <a:ext uri="{FF2B5EF4-FFF2-40B4-BE49-F238E27FC236}">
                <a16:creationId xmlns:a16="http://schemas.microsoft.com/office/drawing/2014/main" id="{B7912E2E-7847-2903-888E-254F79D313AE}"/>
              </a:ext>
            </a:extLst>
          </p:cNvPr>
          <p:cNvCxnSpPr/>
          <p:nvPr/>
        </p:nvCxnSpPr>
        <p:spPr>
          <a:xfrm flipH="1">
            <a:off x="4186687" y="1002102"/>
            <a:ext cx="14378" cy="5290866"/>
          </a:xfrm>
          <a:prstGeom prst="straightConnector1">
            <a:avLst/>
          </a:prstGeom>
          <a:ln w="57150"/>
        </p:spPr>
        <p:style>
          <a:lnRef idx="1">
            <a:schemeClr val="accent1"/>
          </a:lnRef>
          <a:fillRef idx="0">
            <a:schemeClr val="accent1"/>
          </a:fillRef>
          <a:effectRef idx="0">
            <a:schemeClr val="accent1"/>
          </a:effectRef>
          <a:fontRef idx="minor">
            <a:schemeClr val="tx1"/>
          </a:fontRef>
        </p:style>
      </p:cxnSp>
      <p:pic>
        <p:nvPicPr>
          <p:cNvPr id="8" name="Graphic 8" descr="Continuous Improvement with solid fill">
            <a:extLst>
              <a:ext uri="{FF2B5EF4-FFF2-40B4-BE49-F238E27FC236}">
                <a16:creationId xmlns:a16="http://schemas.microsoft.com/office/drawing/2014/main" id="{E2966C97-B4DE-86B0-16EF-C0AC44D282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6045" y="1059612"/>
            <a:ext cx="3200400" cy="3214777"/>
          </a:xfrm>
          <a:prstGeom prst="rect">
            <a:avLst/>
          </a:prstGeom>
        </p:spPr>
      </p:pic>
      <p:sp>
        <p:nvSpPr>
          <p:cNvPr id="13" name="Freeform 12"/>
          <p:cNvSpPr/>
          <p:nvPr/>
        </p:nvSpPr>
        <p:spPr>
          <a:xfrm>
            <a:off x="4726645" y="1002102"/>
            <a:ext cx="4198138" cy="2455700"/>
          </a:xfrm>
          <a:custGeom>
            <a:avLst/>
            <a:gdLst>
              <a:gd name="connsiteX0" fmla="*/ 956703 w 4198138"/>
              <a:gd name="connsiteY0" fmla="*/ 2455700 h 2455700"/>
              <a:gd name="connsiteX1" fmla="*/ 168912 w 4198138"/>
              <a:gd name="connsiteY1" fmla="*/ 78260 h 2455700"/>
              <a:gd name="connsiteX2" fmla="*/ 3840580 w 4198138"/>
              <a:gd name="connsiteY2" fmla="*/ 528427 h 2455700"/>
              <a:gd name="connsiteX3" fmla="*/ 4065663 w 4198138"/>
              <a:gd name="connsiteY3" fmla="*/ 556562 h 2455700"/>
              <a:gd name="connsiteX4" fmla="*/ 3910918 w 4198138"/>
              <a:gd name="connsiteY4" fmla="*/ 500291 h 2455700"/>
              <a:gd name="connsiteX5" fmla="*/ 3953121 w 4198138"/>
              <a:gd name="connsiteY5" fmla="*/ 500291 h 24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8138" h="2455700">
                <a:moveTo>
                  <a:pt x="956703" y="2455700"/>
                </a:moveTo>
                <a:cubicBezTo>
                  <a:pt x="322484" y="1427586"/>
                  <a:pt x="-311734" y="399472"/>
                  <a:pt x="168912" y="78260"/>
                </a:cubicBezTo>
                <a:cubicBezTo>
                  <a:pt x="649558" y="-242952"/>
                  <a:pt x="3840580" y="528427"/>
                  <a:pt x="3840580" y="528427"/>
                </a:cubicBezTo>
                <a:cubicBezTo>
                  <a:pt x="4490039" y="608144"/>
                  <a:pt x="4053940" y="561251"/>
                  <a:pt x="4065663" y="556562"/>
                </a:cubicBezTo>
                <a:cubicBezTo>
                  <a:pt x="4077386" y="551873"/>
                  <a:pt x="3929675" y="509669"/>
                  <a:pt x="3910918" y="500291"/>
                </a:cubicBezTo>
                <a:cubicBezTo>
                  <a:pt x="3892161" y="490913"/>
                  <a:pt x="3922641" y="495602"/>
                  <a:pt x="3953121" y="500291"/>
                </a:cubicBez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3137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Chart, bar chart, histogram&#10;&#10;Description automatically generated">
            <a:extLst>
              <a:ext uri="{FF2B5EF4-FFF2-40B4-BE49-F238E27FC236}">
                <a16:creationId xmlns:a16="http://schemas.microsoft.com/office/drawing/2014/main" id="{46E6D6BB-7929-717C-057F-472CDF62CE61}"/>
              </a:ext>
            </a:extLst>
          </p:cNvPr>
          <p:cNvPicPr>
            <a:picLocks noChangeAspect="1"/>
          </p:cNvPicPr>
          <p:nvPr/>
        </p:nvPicPr>
        <p:blipFill>
          <a:blip r:embed="rId2"/>
          <a:stretch>
            <a:fillRect/>
          </a:stretch>
        </p:blipFill>
        <p:spPr>
          <a:xfrm>
            <a:off x="540589" y="-616396"/>
            <a:ext cx="11125198" cy="7400682"/>
          </a:xfrm>
          <a:prstGeom prst="rect">
            <a:avLst/>
          </a:prstGeom>
        </p:spPr>
      </p:pic>
      <p:sp>
        <p:nvSpPr>
          <p:cNvPr id="2" name="Title 1">
            <a:extLst>
              <a:ext uri="{FF2B5EF4-FFF2-40B4-BE49-F238E27FC236}">
                <a16:creationId xmlns:a16="http://schemas.microsoft.com/office/drawing/2014/main" id="{989029A7-7F90-F339-C48A-CEF77FBAD4DE}"/>
              </a:ext>
            </a:extLst>
          </p:cNvPr>
          <p:cNvSpPr>
            <a:spLocks noGrp="1"/>
          </p:cNvSpPr>
          <p:nvPr>
            <p:ph type="title"/>
          </p:nvPr>
        </p:nvSpPr>
        <p:spPr/>
        <p:txBody>
          <a:bodyPr/>
          <a:lstStyle/>
          <a:p>
            <a:pPr algn="ctr"/>
            <a:r>
              <a:rPr lang="en-US">
                <a:latin typeface="Consolas"/>
                <a:ea typeface="Calibri Light"/>
                <a:cs typeface="Calibri Light"/>
              </a:rPr>
              <a:t>Growth of Data</a:t>
            </a:r>
            <a:endParaRPr lang="en-US" dirty="0">
              <a:latin typeface="Consolas"/>
              <a:ea typeface="Calibri Light"/>
              <a:cs typeface="Calibri Light"/>
            </a:endParaRPr>
          </a:p>
        </p:txBody>
      </p:sp>
    </p:spTree>
    <p:extLst>
      <p:ext uri="{BB962C8B-B14F-4D97-AF65-F5344CB8AC3E}">
        <p14:creationId xmlns:p14="http://schemas.microsoft.com/office/powerpoint/2010/main" val="15530456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B774-89C9-6F84-01FC-A481607B67B1}"/>
              </a:ext>
            </a:extLst>
          </p:cNvPr>
          <p:cNvSpPr>
            <a:spLocks noGrp="1"/>
          </p:cNvSpPr>
          <p:nvPr>
            <p:ph type="title"/>
          </p:nvPr>
        </p:nvSpPr>
        <p:spPr/>
        <p:txBody>
          <a:bodyPr/>
          <a:lstStyle/>
          <a:p>
            <a:r>
              <a:rPr lang="en-US" dirty="0">
                <a:cs typeface="Calibri Light"/>
              </a:rPr>
              <a:t>Modeling process</a:t>
            </a:r>
            <a:endParaRPr lang="en-US" dirty="0"/>
          </a:p>
        </p:txBody>
      </p:sp>
      <p:graphicFrame>
        <p:nvGraphicFramePr>
          <p:cNvPr id="7" name="Diagram 7">
            <a:extLst>
              <a:ext uri="{FF2B5EF4-FFF2-40B4-BE49-F238E27FC236}">
                <a16:creationId xmlns:a16="http://schemas.microsoft.com/office/drawing/2014/main" id="{4CF257D4-94E1-262B-2F20-CF5E977F481F}"/>
              </a:ext>
            </a:extLst>
          </p:cNvPr>
          <p:cNvGraphicFramePr/>
          <p:nvPr/>
        </p:nvGraphicFramePr>
        <p:xfrm>
          <a:off x="3048000" y="651295"/>
          <a:ext cx="8080075" cy="6044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4569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394604" y="2785403"/>
            <a:ext cx="9144000" cy="1697552"/>
          </a:xfrm>
        </p:spPr>
        <p:txBody>
          <a:bodyPr vert="horz" lIns="91440" tIns="45720" rIns="91440" bIns="45720" rtlCol="0" anchor="b">
            <a:normAutofit/>
          </a:bodyPr>
          <a:lstStyle/>
          <a:p>
            <a:pPr algn="ctr"/>
            <a:r>
              <a:rPr lang="en-US" sz="6000" dirty="0">
                <a:solidFill>
                  <a:srgbClr val="FFFFFF"/>
                </a:solidFill>
              </a:rPr>
              <a:t>AI Development Types</a:t>
            </a:r>
            <a:endParaRPr lang="en-US" sz="6000" dirty="0">
              <a:solidFill>
                <a:srgbClr val="FFFFFF"/>
              </a:solidFill>
              <a:cs typeface="Calibri Light"/>
            </a:endParaRPr>
          </a:p>
        </p:txBody>
      </p:sp>
      <p:sp>
        <p:nvSpPr>
          <p:cNvPr id="3" name="Title 1">
            <a:extLst>
              <a:ext uri="{FF2B5EF4-FFF2-40B4-BE49-F238E27FC236}">
                <a16:creationId xmlns:a16="http://schemas.microsoft.com/office/drawing/2014/main" id="{B0EADA90-0EAD-A598-6853-44F9A4C8A1BE}"/>
              </a:ext>
            </a:extLst>
          </p:cNvPr>
          <p:cNvSpPr txBox="1">
            <a:spLocks/>
          </p:cNvSpPr>
          <p:nvPr/>
        </p:nvSpPr>
        <p:spPr>
          <a:xfrm>
            <a:off x="1388853" y="771554"/>
            <a:ext cx="9144000" cy="1088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alibri Light" panose="020F0302020204030204"/>
                <a:ea typeface="+mj-ea"/>
                <a:cs typeface="+mj-cs"/>
              </a:rPr>
              <a:t>Section  - 3.1</a:t>
            </a:r>
            <a:endParaRPr kumimoji="0" lang="en-US" sz="4000" b="0" i="0" u="none" strike="noStrike" kern="1200" cap="none" spc="0" normalizeH="0" baseline="0" noProof="0" dirty="0">
              <a:ln>
                <a:noFill/>
              </a:ln>
              <a:solidFill>
                <a:srgbClr val="FFFFFF"/>
              </a:solidFill>
              <a:effectLst/>
              <a:uLnTx/>
              <a:uFillTx/>
              <a:latin typeface="Calibri Light" panose="020F0302020204030204"/>
              <a:ea typeface="Calibri Light"/>
              <a:cs typeface="Calibri Light"/>
            </a:endParaRPr>
          </a:p>
        </p:txBody>
      </p:sp>
    </p:spTree>
    <p:extLst>
      <p:ext uri="{BB962C8B-B14F-4D97-AF65-F5344CB8AC3E}">
        <p14:creationId xmlns:p14="http://schemas.microsoft.com/office/powerpoint/2010/main" val="704333684"/>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846" y="-57256"/>
            <a:ext cx="10515600" cy="1325563"/>
          </a:xfrm>
        </p:spPr>
        <p:txBody>
          <a:bodyPr/>
          <a:lstStyle/>
          <a:p>
            <a:r>
              <a:rPr lang="en-US" dirty="0"/>
              <a:t>Model vs Data</a:t>
            </a:r>
          </a:p>
        </p:txBody>
      </p:sp>
      <p:graphicFrame>
        <p:nvGraphicFramePr>
          <p:cNvPr id="3" name="Table 2"/>
          <p:cNvGraphicFramePr>
            <a:graphicFrameLocks noGrp="1"/>
          </p:cNvGraphicFramePr>
          <p:nvPr>
            <p:extLst>
              <p:ext uri="{D42A27DB-BD31-4B8C-83A1-F6EECF244321}">
                <p14:modId xmlns:p14="http://schemas.microsoft.com/office/powerpoint/2010/main" val="1667152223"/>
              </p:ext>
            </p:extLst>
          </p:nvPr>
        </p:nvGraphicFramePr>
        <p:xfrm>
          <a:off x="287603" y="1256454"/>
          <a:ext cx="8321824" cy="5433850"/>
        </p:xfrm>
        <a:graphic>
          <a:graphicData uri="http://schemas.openxmlformats.org/drawingml/2006/table">
            <a:tbl>
              <a:tblPr firstRow="1" bandRow="1">
                <a:tableStyleId>{6E25E649-3F16-4E02-A733-19D2CDBF48F0}</a:tableStyleId>
              </a:tblPr>
              <a:tblGrid>
                <a:gridCol w="4160912">
                  <a:extLst>
                    <a:ext uri="{9D8B030D-6E8A-4147-A177-3AD203B41FA5}">
                      <a16:colId xmlns:a16="http://schemas.microsoft.com/office/drawing/2014/main" val="158641431"/>
                    </a:ext>
                  </a:extLst>
                </a:gridCol>
                <a:gridCol w="4160912">
                  <a:extLst>
                    <a:ext uri="{9D8B030D-6E8A-4147-A177-3AD203B41FA5}">
                      <a16:colId xmlns:a16="http://schemas.microsoft.com/office/drawing/2014/main" val="2507005723"/>
                    </a:ext>
                  </a:extLst>
                </a:gridCol>
              </a:tblGrid>
              <a:tr h="647098">
                <a:tc>
                  <a:txBody>
                    <a:bodyPr/>
                    <a:lstStyle/>
                    <a:p>
                      <a:r>
                        <a:rPr lang="en-US" sz="3200" dirty="0"/>
                        <a:t>Model-centric</a:t>
                      </a:r>
                      <a:r>
                        <a:rPr lang="en-US" sz="3200" baseline="0" dirty="0"/>
                        <a:t> view</a:t>
                      </a:r>
                      <a:endParaRPr lang="en-US" sz="3200" dirty="0"/>
                    </a:p>
                  </a:txBody>
                  <a:tcPr/>
                </a:tc>
                <a:tc>
                  <a:txBody>
                    <a:bodyPr/>
                    <a:lstStyle/>
                    <a:p>
                      <a:r>
                        <a:rPr lang="en-US" sz="3200" dirty="0"/>
                        <a:t>Data-centric view</a:t>
                      </a:r>
                    </a:p>
                  </a:txBody>
                  <a:tcPr/>
                </a:tc>
                <a:extLst>
                  <a:ext uri="{0D108BD9-81ED-4DB2-BD59-A6C34878D82A}">
                    <a16:rowId xmlns:a16="http://schemas.microsoft.com/office/drawing/2014/main" val="1950108236"/>
                  </a:ext>
                </a:extLst>
              </a:tr>
              <a:tr h="1595584">
                <a:tc>
                  <a:txBody>
                    <a:bodyPr/>
                    <a:lstStyle/>
                    <a:p>
                      <a:r>
                        <a:rPr lang="en-US" dirty="0"/>
                        <a:t>Collect whatever data we have and build a model good enough </a:t>
                      </a:r>
                    </a:p>
                  </a:txBody>
                  <a:tcPr/>
                </a:tc>
                <a:tc>
                  <a:txBody>
                    <a:bodyPr/>
                    <a:lstStyle/>
                    <a:p>
                      <a:r>
                        <a:rPr lang="en-US" dirty="0"/>
                        <a:t>Data consistency is paramount. Continuously</a:t>
                      </a:r>
                      <a:r>
                        <a:rPr lang="en-US" baseline="0" dirty="0"/>
                        <a:t> improvise the data</a:t>
                      </a:r>
                      <a:endParaRPr lang="en-US" dirty="0"/>
                    </a:p>
                  </a:txBody>
                  <a:tcPr/>
                </a:tc>
                <a:extLst>
                  <a:ext uri="{0D108BD9-81ED-4DB2-BD59-A6C34878D82A}">
                    <a16:rowId xmlns:a16="http://schemas.microsoft.com/office/drawing/2014/main" val="100681654"/>
                  </a:ext>
                </a:extLst>
              </a:tr>
              <a:tr h="1595584">
                <a:tc>
                  <a:txBody>
                    <a:bodyPr/>
                    <a:lstStyle/>
                    <a:p>
                      <a:r>
                        <a:rPr lang="en-US" dirty="0"/>
                        <a:t>Hold the</a:t>
                      </a:r>
                      <a:r>
                        <a:rPr lang="en-US" baseline="0" dirty="0"/>
                        <a:t> data fixed and iteratively improve the code</a:t>
                      </a:r>
                      <a:endParaRPr lang="en-US" dirty="0"/>
                    </a:p>
                  </a:txBody>
                  <a:tcPr/>
                </a:tc>
                <a:tc>
                  <a:txBody>
                    <a:bodyPr/>
                    <a:lstStyle/>
                    <a:p>
                      <a:r>
                        <a:rPr lang="en-US" dirty="0"/>
                        <a:t>Hold the code fixed and iteratively improve the data</a:t>
                      </a:r>
                    </a:p>
                  </a:txBody>
                  <a:tcPr/>
                </a:tc>
                <a:extLst>
                  <a:ext uri="{0D108BD9-81ED-4DB2-BD59-A6C34878D82A}">
                    <a16:rowId xmlns:a16="http://schemas.microsoft.com/office/drawing/2014/main" val="4246704976"/>
                  </a:ext>
                </a:extLst>
              </a:tr>
              <a:tr h="1595584">
                <a:tc>
                  <a:txBody>
                    <a:bodyPr/>
                    <a:lstStyle/>
                    <a:p>
                      <a:r>
                        <a:rPr lang="en-US" sz="1800" b="0" i="0" kern="1200" dirty="0">
                          <a:solidFill>
                            <a:schemeClr val="dk1"/>
                          </a:solidFill>
                          <a:effectLst/>
                          <a:latin typeface="+mn-lt"/>
                          <a:ea typeface="+mn-ea"/>
                          <a:cs typeface="+mn-cs"/>
                        </a:rPr>
                        <a:t>This involves selecting the best model architecture and training process from a wide range of possibilities</a:t>
                      </a:r>
                      <a:endParaRPr lang="en-US" dirty="0"/>
                    </a:p>
                  </a:txBody>
                  <a:tcPr/>
                </a:tc>
                <a:tc>
                  <a:txBody>
                    <a:bodyPr/>
                    <a:lstStyle/>
                    <a:p>
                      <a:r>
                        <a:rPr lang="en-US" dirty="0"/>
                        <a:t>Use</a:t>
                      </a:r>
                      <a:r>
                        <a:rPr lang="en-US" baseline="0" dirty="0"/>
                        <a:t> of tools to improve data quality. This will allow multiple models to do well</a:t>
                      </a:r>
                      <a:endParaRPr lang="en-US" dirty="0"/>
                    </a:p>
                  </a:txBody>
                  <a:tcPr/>
                </a:tc>
                <a:extLst>
                  <a:ext uri="{0D108BD9-81ED-4DB2-BD59-A6C34878D82A}">
                    <a16:rowId xmlns:a16="http://schemas.microsoft.com/office/drawing/2014/main" val="1508042798"/>
                  </a:ext>
                </a:extLst>
              </a:tr>
            </a:tbl>
          </a:graphicData>
        </a:graphic>
      </p:graphicFrame>
      <p:sp>
        <p:nvSpPr>
          <p:cNvPr id="4" name="Rectangle 3"/>
          <p:cNvSpPr/>
          <p:nvPr/>
        </p:nvSpPr>
        <p:spPr>
          <a:xfrm flipH="1">
            <a:off x="9023879" y="2307101"/>
            <a:ext cx="2736712" cy="1997613"/>
          </a:xfrm>
          <a:prstGeom prst="rect">
            <a:avLst/>
          </a:prstGeom>
        </p:spPr>
        <p:txBody>
          <a:bodyPr wrap="square">
            <a:spAutoFit/>
          </a:bodyPr>
          <a:lstStyle/>
          <a:p>
            <a:r>
              <a:rPr lang="en-US" sz="8800" b="0" i="0" dirty="0">
                <a:effectLst/>
                <a:latin typeface="IBM Plex Sans"/>
              </a:rPr>
              <a:t>90% </a:t>
            </a:r>
            <a:r>
              <a:rPr lang="en-US" b="0" i="0" dirty="0">
                <a:effectLst/>
                <a:latin typeface="IBM Plex Sans"/>
              </a:rPr>
              <a:t>of research papers are model-centric</a:t>
            </a:r>
            <a:endParaRPr lang="en-US" dirty="0"/>
          </a:p>
        </p:txBody>
      </p:sp>
    </p:spTree>
    <p:extLst>
      <p:ext uri="{BB962C8B-B14F-4D97-AF65-F5344CB8AC3E}">
        <p14:creationId xmlns:p14="http://schemas.microsoft.com/office/powerpoint/2010/main" val="313110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B774-89C9-6F84-01FC-A481607B67B1}"/>
              </a:ext>
            </a:extLst>
          </p:cNvPr>
          <p:cNvSpPr>
            <a:spLocks noGrp="1"/>
          </p:cNvSpPr>
          <p:nvPr>
            <p:ph type="title"/>
          </p:nvPr>
        </p:nvSpPr>
        <p:spPr>
          <a:xfrm>
            <a:off x="0" y="0"/>
            <a:ext cx="3151937" cy="6858000"/>
          </a:xfrm>
          <a:solidFill>
            <a:srgbClr val="00B050"/>
          </a:solidFill>
        </p:spPr>
        <p:txBody>
          <a:bodyPr/>
          <a:lstStyle/>
          <a:p>
            <a:r>
              <a:rPr lang="en-US" dirty="0">
                <a:solidFill>
                  <a:schemeClr val="bg1"/>
                </a:solidFill>
                <a:cs typeface="Calibri Light"/>
              </a:rPr>
              <a:t>Practical AI</a:t>
            </a:r>
            <a:endParaRPr lang="en-US" dirty="0">
              <a:solidFill>
                <a:schemeClr val="bg1"/>
              </a:solidFill>
            </a:endParaRPr>
          </a:p>
        </p:txBody>
      </p:sp>
      <p:pic>
        <p:nvPicPr>
          <p:cNvPr id="3" name="Picture 3" descr="Timeline&#10;&#10;Description automatically generated">
            <a:extLst>
              <a:ext uri="{FF2B5EF4-FFF2-40B4-BE49-F238E27FC236}">
                <a16:creationId xmlns:a16="http://schemas.microsoft.com/office/drawing/2014/main" id="{232A2EC3-5713-6895-DB69-3F32D0C11173}"/>
              </a:ext>
            </a:extLst>
          </p:cNvPr>
          <p:cNvPicPr>
            <a:picLocks noChangeAspect="1"/>
          </p:cNvPicPr>
          <p:nvPr/>
        </p:nvPicPr>
        <p:blipFill>
          <a:blip r:embed="rId2"/>
          <a:stretch>
            <a:fillRect/>
          </a:stretch>
        </p:blipFill>
        <p:spPr>
          <a:xfrm>
            <a:off x="5098211" y="533400"/>
            <a:ext cx="5661803" cy="5676181"/>
          </a:xfrm>
          <a:prstGeom prst="rect">
            <a:avLst/>
          </a:prstGeom>
        </p:spPr>
      </p:pic>
      <p:sp>
        <p:nvSpPr>
          <p:cNvPr id="4" name="Rectangle 3"/>
          <p:cNvSpPr/>
          <p:nvPr/>
        </p:nvSpPr>
        <p:spPr>
          <a:xfrm>
            <a:off x="5098211" y="1209822"/>
            <a:ext cx="5661803" cy="2489981"/>
          </a:xfrm>
          <a:prstGeom prst="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p:cNvSpPr/>
          <p:nvPr/>
        </p:nvSpPr>
        <p:spPr>
          <a:xfrm>
            <a:off x="5098210" y="3729498"/>
            <a:ext cx="5661803" cy="2489981"/>
          </a:xfrm>
          <a:prstGeom prst="rect">
            <a:avLst/>
          </a:prstGeom>
          <a:noFill/>
          <a:ln w="571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382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394604" y="2785403"/>
            <a:ext cx="9144000" cy="1697552"/>
          </a:xfrm>
        </p:spPr>
        <p:txBody>
          <a:bodyPr vert="horz" lIns="91440" tIns="45720" rIns="91440" bIns="45720" rtlCol="0" anchor="b">
            <a:normAutofit/>
          </a:bodyPr>
          <a:lstStyle/>
          <a:p>
            <a:pPr algn="ctr"/>
            <a:r>
              <a:rPr lang="en-US" sz="6000" dirty="0">
                <a:solidFill>
                  <a:srgbClr val="FFFFFF"/>
                </a:solidFill>
              </a:rPr>
              <a:t>Drifts in Production</a:t>
            </a:r>
            <a:endParaRPr lang="en-US" sz="6000" dirty="0">
              <a:solidFill>
                <a:srgbClr val="FFFFFF"/>
              </a:solidFill>
              <a:cs typeface="Calibri Light"/>
            </a:endParaRPr>
          </a:p>
        </p:txBody>
      </p:sp>
      <p:sp>
        <p:nvSpPr>
          <p:cNvPr id="3" name="Title 1">
            <a:extLst>
              <a:ext uri="{FF2B5EF4-FFF2-40B4-BE49-F238E27FC236}">
                <a16:creationId xmlns:a16="http://schemas.microsoft.com/office/drawing/2014/main" id="{B0EADA90-0EAD-A598-6853-44F9A4C8A1BE}"/>
              </a:ext>
            </a:extLst>
          </p:cNvPr>
          <p:cNvSpPr txBox="1">
            <a:spLocks/>
          </p:cNvSpPr>
          <p:nvPr/>
        </p:nvSpPr>
        <p:spPr>
          <a:xfrm>
            <a:off x="1388853" y="771554"/>
            <a:ext cx="9144000" cy="1088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alibri Light" panose="020F0302020204030204"/>
                <a:ea typeface="+mj-ea"/>
                <a:cs typeface="+mj-cs"/>
              </a:rPr>
              <a:t>Section  - 3.2</a:t>
            </a:r>
            <a:endParaRPr kumimoji="0" lang="en-US" sz="4000" b="0" i="0" u="none" strike="noStrike" kern="1200" cap="none" spc="0" normalizeH="0" baseline="0" noProof="0" dirty="0">
              <a:ln>
                <a:noFill/>
              </a:ln>
              <a:solidFill>
                <a:srgbClr val="FFFFFF"/>
              </a:solidFill>
              <a:effectLst/>
              <a:uLnTx/>
              <a:uFillTx/>
              <a:latin typeface="Calibri Light" panose="020F0302020204030204"/>
              <a:ea typeface="Calibri Light"/>
              <a:cs typeface="Calibri Light"/>
            </a:endParaRPr>
          </a:p>
        </p:txBody>
      </p:sp>
    </p:spTree>
    <p:extLst>
      <p:ext uri="{BB962C8B-B14F-4D97-AF65-F5344CB8AC3E}">
        <p14:creationId xmlns:p14="http://schemas.microsoft.com/office/powerpoint/2010/main" val="4057953121"/>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rgbClr val="00B050"/>
          </a:solidFill>
        </p:spPr>
        <p:txBody>
          <a:bodyPr/>
          <a:lstStyle/>
          <a:p>
            <a:r>
              <a:rPr lang="en-US" dirty="0">
                <a:solidFill>
                  <a:schemeClr val="bg1"/>
                </a:solidFill>
              </a:rPr>
              <a:t>Types of Drift</a:t>
            </a:r>
          </a:p>
        </p:txBody>
      </p:sp>
      <p:sp>
        <p:nvSpPr>
          <p:cNvPr id="3" name="TextBox 2"/>
          <p:cNvSpPr txBox="1"/>
          <p:nvPr/>
        </p:nvSpPr>
        <p:spPr>
          <a:xfrm>
            <a:off x="7821637" y="2067951"/>
            <a:ext cx="3882683" cy="2246769"/>
          </a:xfrm>
          <a:prstGeom prst="rect">
            <a:avLst/>
          </a:prstGeom>
          <a:noFill/>
        </p:spPr>
        <p:txBody>
          <a:bodyPr wrap="square" rtlCol="0">
            <a:spAutoFit/>
          </a:bodyPr>
          <a:lstStyle/>
          <a:p>
            <a:r>
              <a:rPr lang="en-US" sz="2800" dirty="0">
                <a:latin typeface="Consolas" panose="020B0609020204030204" pitchFamily="49" charset="0"/>
              </a:rPr>
              <a:t>Types of Drifts:</a:t>
            </a:r>
          </a:p>
          <a:p>
            <a:pPr marL="342900" indent="-342900">
              <a:buFont typeface="+mj-lt"/>
              <a:buAutoNum type="arabicPeriod"/>
            </a:pPr>
            <a:r>
              <a:rPr lang="en-US" sz="2800" dirty="0">
                <a:latin typeface="Consolas" panose="020B0609020204030204" pitchFamily="49" charset="0"/>
              </a:rPr>
              <a:t>Concept drift</a:t>
            </a:r>
          </a:p>
          <a:p>
            <a:pPr marL="342900" indent="-342900">
              <a:buFont typeface="+mj-lt"/>
              <a:buAutoNum type="arabicPeriod"/>
            </a:pPr>
            <a:r>
              <a:rPr lang="en-US" sz="2800" dirty="0">
                <a:latin typeface="Consolas" panose="020B0609020204030204" pitchFamily="49" charset="0"/>
              </a:rPr>
              <a:t>Data drift</a:t>
            </a:r>
          </a:p>
          <a:p>
            <a:pPr marL="342900" indent="-342900">
              <a:buFont typeface="+mj-lt"/>
              <a:buAutoNum type="arabicPeriod"/>
            </a:pPr>
            <a:r>
              <a:rPr lang="en-US" sz="2800" dirty="0">
                <a:latin typeface="Consolas" panose="020B0609020204030204" pitchFamily="49" charset="0"/>
              </a:rPr>
              <a:t>Label drift</a:t>
            </a:r>
          </a:p>
          <a:p>
            <a:pPr marL="342900" indent="-342900">
              <a:buFont typeface="+mj-lt"/>
              <a:buAutoNum type="arabicPeriod"/>
            </a:pPr>
            <a:endParaRPr lang="en-US" sz="2800" dirty="0">
              <a:latin typeface="Consolas" panose="020B0609020204030204" pitchFamily="49" charset="0"/>
            </a:endParaRPr>
          </a:p>
        </p:txBody>
      </p:sp>
      <p:sp>
        <p:nvSpPr>
          <p:cNvPr id="4" name="Rectangle 3"/>
          <p:cNvSpPr/>
          <p:nvPr/>
        </p:nvSpPr>
        <p:spPr>
          <a:xfrm>
            <a:off x="683455" y="2067951"/>
            <a:ext cx="6096000" cy="1938992"/>
          </a:xfrm>
          <a:prstGeom prst="rect">
            <a:avLst/>
          </a:prstGeom>
        </p:spPr>
        <p:txBody>
          <a:bodyPr>
            <a:spAutoFit/>
          </a:bodyPr>
          <a:lstStyle/>
          <a:p>
            <a:pPr algn="just"/>
            <a:r>
              <a:rPr lang="en-US" sz="2400" b="0" i="0" dirty="0">
                <a:effectLst/>
                <a:latin typeface="Consolas" panose="020B0609020204030204" pitchFamily="49" charset="0"/>
              </a:rPr>
              <a:t>Once the model is tested, it moves to production. Eventually, the model’s performance begins to degrade, and more often than not, this is due to concept drift.</a:t>
            </a:r>
            <a:endParaRPr lang="en-US" sz="2400" dirty="0">
              <a:latin typeface="Consolas" panose="020B0609020204030204" pitchFamily="49" charset="0"/>
            </a:endParaRPr>
          </a:p>
        </p:txBody>
      </p:sp>
    </p:spTree>
    <p:extLst>
      <p:ext uri="{BB962C8B-B14F-4D97-AF65-F5344CB8AC3E}">
        <p14:creationId xmlns:p14="http://schemas.microsoft.com/office/powerpoint/2010/main" val="31311579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rgbClr val="00B050"/>
          </a:solidFill>
        </p:spPr>
        <p:txBody>
          <a:bodyPr/>
          <a:lstStyle/>
          <a:p>
            <a:r>
              <a:rPr lang="en-US" dirty="0">
                <a:solidFill>
                  <a:schemeClr val="bg1"/>
                </a:solidFill>
              </a:rPr>
              <a:t>Concept Drift</a:t>
            </a:r>
            <a:endParaRPr lang="en-US" dirty="0">
              <a:solidFill>
                <a:schemeClr val="bg1"/>
              </a:solidFill>
              <a:cs typeface="Calibri Light"/>
            </a:endParaRPr>
          </a:p>
        </p:txBody>
      </p:sp>
      <p:pic>
        <p:nvPicPr>
          <p:cNvPr id="3" name="Picture 2"/>
          <p:cNvPicPr>
            <a:picLocks noChangeAspect="1"/>
          </p:cNvPicPr>
          <p:nvPr/>
        </p:nvPicPr>
        <p:blipFill>
          <a:blip r:embed="rId2"/>
          <a:stretch>
            <a:fillRect/>
          </a:stretch>
        </p:blipFill>
        <p:spPr>
          <a:xfrm>
            <a:off x="3985112" y="3750357"/>
            <a:ext cx="7586673" cy="3677383"/>
          </a:xfrm>
          <a:prstGeom prst="rect">
            <a:avLst/>
          </a:prstGeom>
        </p:spPr>
      </p:pic>
      <p:sp>
        <p:nvSpPr>
          <p:cNvPr id="4" name="Rectangle 3"/>
          <p:cNvSpPr/>
          <p:nvPr/>
        </p:nvSpPr>
        <p:spPr>
          <a:xfrm>
            <a:off x="487680" y="1751026"/>
            <a:ext cx="6096000" cy="1938992"/>
          </a:xfrm>
          <a:prstGeom prst="rect">
            <a:avLst/>
          </a:prstGeom>
        </p:spPr>
        <p:txBody>
          <a:bodyPr>
            <a:spAutoFit/>
          </a:bodyPr>
          <a:lstStyle/>
          <a:p>
            <a:pPr algn="just"/>
            <a:r>
              <a:rPr lang="en-US" sz="2400" dirty="0">
                <a:solidFill>
                  <a:srgbClr val="2E465C"/>
                </a:solidFill>
                <a:latin typeface="Consolas" panose="020B0609020204030204" pitchFamily="49" charset="0"/>
              </a:rPr>
              <a:t>C</a:t>
            </a:r>
            <a:r>
              <a:rPr lang="en-US" sz="2400" b="0" i="0" dirty="0">
                <a:solidFill>
                  <a:srgbClr val="2E465C"/>
                </a:solidFill>
                <a:effectLst/>
                <a:latin typeface="Consolas" panose="020B0609020204030204" pitchFamily="49" charset="0"/>
              </a:rPr>
              <a:t>oncept drift is a situation in which the statistical properties of a target variable (what the model is trying to predict) changes over time in unforeseen ways</a:t>
            </a:r>
            <a:endParaRPr lang="en-US" sz="2400" dirty="0">
              <a:latin typeface="Consolas" panose="020B0609020204030204" pitchFamily="49" charset="0"/>
            </a:endParaRPr>
          </a:p>
        </p:txBody>
      </p:sp>
      <p:sp>
        <p:nvSpPr>
          <p:cNvPr id="5" name="TextBox 4"/>
          <p:cNvSpPr txBox="1"/>
          <p:nvPr/>
        </p:nvSpPr>
        <p:spPr>
          <a:xfrm>
            <a:off x="7877908" y="1547446"/>
            <a:ext cx="3475892" cy="1938992"/>
          </a:xfrm>
          <a:prstGeom prst="rect">
            <a:avLst/>
          </a:prstGeom>
          <a:noFill/>
        </p:spPr>
        <p:txBody>
          <a:bodyPr wrap="square" rtlCol="0">
            <a:spAutoFit/>
          </a:bodyPr>
          <a:lstStyle/>
          <a:p>
            <a:r>
              <a:rPr lang="en-US" sz="2400" dirty="0">
                <a:solidFill>
                  <a:schemeClr val="bg2">
                    <a:lumMod val="25000"/>
                  </a:schemeClr>
                </a:solidFill>
                <a:latin typeface="Consolas" panose="020B0609020204030204" pitchFamily="49" charset="0"/>
              </a:rPr>
              <a:t>Different ways:</a:t>
            </a:r>
          </a:p>
          <a:p>
            <a:pPr marL="342900" indent="-342900">
              <a:buFont typeface="+mj-lt"/>
              <a:buAutoNum type="arabicPeriod"/>
            </a:pPr>
            <a:r>
              <a:rPr lang="en-US" sz="2400" dirty="0">
                <a:solidFill>
                  <a:schemeClr val="bg2">
                    <a:lumMod val="25000"/>
                  </a:schemeClr>
                </a:solidFill>
                <a:latin typeface="Consolas" panose="020B0609020204030204" pitchFamily="49" charset="0"/>
              </a:rPr>
              <a:t>Sudden drift</a:t>
            </a:r>
          </a:p>
          <a:p>
            <a:pPr marL="342900" indent="-342900">
              <a:buFont typeface="+mj-lt"/>
              <a:buAutoNum type="arabicPeriod"/>
            </a:pPr>
            <a:r>
              <a:rPr lang="en-US" sz="2400" dirty="0">
                <a:solidFill>
                  <a:schemeClr val="bg2">
                    <a:lumMod val="25000"/>
                  </a:schemeClr>
                </a:solidFill>
                <a:latin typeface="Consolas" panose="020B0609020204030204" pitchFamily="49" charset="0"/>
              </a:rPr>
              <a:t>Gradual drift</a:t>
            </a:r>
          </a:p>
          <a:p>
            <a:pPr marL="342900" indent="-342900">
              <a:buFont typeface="+mj-lt"/>
              <a:buAutoNum type="arabicPeriod"/>
            </a:pPr>
            <a:r>
              <a:rPr lang="en-US" sz="2400" dirty="0">
                <a:solidFill>
                  <a:schemeClr val="bg2">
                    <a:lumMod val="25000"/>
                  </a:schemeClr>
                </a:solidFill>
                <a:latin typeface="Consolas" panose="020B0609020204030204" pitchFamily="49" charset="0"/>
              </a:rPr>
              <a:t>Incremental drift</a:t>
            </a:r>
          </a:p>
          <a:p>
            <a:pPr marL="342900" indent="-342900">
              <a:buFont typeface="+mj-lt"/>
              <a:buAutoNum type="arabicPeriod"/>
            </a:pPr>
            <a:r>
              <a:rPr lang="en-US" sz="2400" dirty="0">
                <a:solidFill>
                  <a:schemeClr val="bg2">
                    <a:lumMod val="25000"/>
                  </a:schemeClr>
                </a:solidFill>
                <a:latin typeface="Consolas" panose="020B0609020204030204" pitchFamily="49" charset="0"/>
              </a:rPr>
              <a:t>Recurring drift</a:t>
            </a:r>
          </a:p>
        </p:txBody>
      </p:sp>
    </p:spTree>
    <p:extLst>
      <p:ext uri="{BB962C8B-B14F-4D97-AF65-F5344CB8AC3E}">
        <p14:creationId xmlns:p14="http://schemas.microsoft.com/office/powerpoint/2010/main" val="16033803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36" y="20638"/>
            <a:ext cx="12296335" cy="1325563"/>
          </a:xfrm>
          <a:solidFill>
            <a:srgbClr val="00B050"/>
          </a:solidFill>
        </p:spPr>
        <p:txBody>
          <a:bodyPr/>
          <a:lstStyle/>
          <a:p>
            <a:r>
              <a:rPr lang="en-US" dirty="0">
                <a:solidFill>
                  <a:schemeClr val="bg1"/>
                </a:solidFill>
              </a:rPr>
              <a:t>Concept drift</a:t>
            </a:r>
            <a:endParaRPr lang="en-US" dirty="0">
              <a:solidFill>
                <a:schemeClr val="bg1"/>
              </a:solidFill>
              <a:cs typeface="Calibri Light"/>
            </a:endParaRPr>
          </a:p>
        </p:txBody>
      </p:sp>
      <p:pic>
        <p:nvPicPr>
          <p:cNvPr id="3" name="Picture 2"/>
          <p:cNvPicPr>
            <a:picLocks noChangeAspect="1"/>
          </p:cNvPicPr>
          <p:nvPr/>
        </p:nvPicPr>
        <p:blipFill>
          <a:blip r:embed="rId2"/>
          <a:stretch>
            <a:fillRect/>
          </a:stretch>
        </p:blipFill>
        <p:spPr>
          <a:xfrm>
            <a:off x="5665983" y="3705225"/>
            <a:ext cx="6296025" cy="3152775"/>
          </a:xfrm>
          <a:prstGeom prst="rect">
            <a:avLst/>
          </a:prstGeom>
        </p:spPr>
      </p:pic>
      <p:sp>
        <p:nvSpPr>
          <p:cNvPr id="4" name="Rectangle 3"/>
          <p:cNvSpPr/>
          <p:nvPr/>
        </p:nvSpPr>
        <p:spPr>
          <a:xfrm>
            <a:off x="178191" y="1690688"/>
            <a:ext cx="6096000" cy="2677656"/>
          </a:xfrm>
          <a:prstGeom prst="rect">
            <a:avLst/>
          </a:prstGeom>
        </p:spPr>
        <p:txBody>
          <a:bodyPr>
            <a:spAutoFit/>
          </a:bodyPr>
          <a:lstStyle/>
          <a:p>
            <a:pPr algn="just"/>
            <a:r>
              <a:rPr lang="en-US" sz="2400" b="0" i="0" dirty="0">
                <a:solidFill>
                  <a:srgbClr val="2E465C"/>
                </a:solidFill>
                <a:effectLst/>
                <a:latin typeface="Consolas" panose="020B0609020204030204" pitchFamily="49" charset="0"/>
              </a:rPr>
              <a:t>How to overcome:</a:t>
            </a:r>
          </a:p>
          <a:p>
            <a:pPr algn="just"/>
            <a:endParaRPr lang="en-US" sz="2400" b="0" i="0" dirty="0">
              <a:solidFill>
                <a:srgbClr val="2E465C"/>
              </a:solidFill>
              <a:effectLst/>
              <a:latin typeface="Consolas" panose="020B0609020204030204" pitchFamily="49" charset="0"/>
            </a:endParaRPr>
          </a:p>
          <a:p>
            <a:pPr algn="just"/>
            <a:r>
              <a:rPr lang="en-US" sz="2400" b="0" i="0" dirty="0">
                <a:solidFill>
                  <a:srgbClr val="2E465C"/>
                </a:solidFill>
                <a:effectLst/>
                <a:latin typeface="Consolas" panose="020B0609020204030204" pitchFamily="49" charset="0"/>
              </a:rPr>
              <a:t>It has been shown that regularly retraining the model before the point of significant degradation has occurred helps alleviate the issue to some extent</a:t>
            </a:r>
            <a:endParaRPr lang="en-US" sz="2400" dirty="0">
              <a:latin typeface="Consolas" panose="020B0609020204030204" pitchFamily="49" charset="0"/>
            </a:endParaRPr>
          </a:p>
        </p:txBody>
      </p:sp>
    </p:spTree>
    <p:extLst>
      <p:ext uri="{BB962C8B-B14F-4D97-AF65-F5344CB8AC3E}">
        <p14:creationId xmlns:p14="http://schemas.microsoft.com/office/powerpoint/2010/main" val="25003239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rgbClr val="00B050"/>
          </a:solidFill>
        </p:spPr>
        <p:txBody>
          <a:bodyPr/>
          <a:lstStyle/>
          <a:p>
            <a:r>
              <a:rPr lang="en-US" dirty="0">
                <a:solidFill>
                  <a:schemeClr val="bg1"/>
                </a:solidFill>
              </a:rPr>
              <a:t>Concept drift</a:t>
            </a:r>
            <a:endParaRPr lang="en-US" dirty="0">
              <a:solidFill>
                <a:schemeClr val="bg1"/>
              </a:solidFill>
              <a:cs typeface="Calibri Light"/>
            </a:endParaRPr>
          </a:p>
        </p:txBody>
      </p:sp>
      <p:pic>
        <p:nvPicPr>
          <p:cNvPr id="3" name="Picture 2"/>
          <p:cNvPicPr>
            <a:picLocks noChangeAspect="1"/>
          </p:cNvPicPr>
          <p:nvPr/>
        </p:nvPicPr>
        <p:blipFill rotWithShape="1">
          <a:blip r:embed="rId2"/>
          <a:srcRect r="52929"/>
          <a:stretch/>
        </p:blipFill>
        <p:spPr>
          <a:xfrm>
            <a:off x="7321063" y="1690688"/>
            <a:ext cx="4032737" cy="4290167"/>
          </a:xfrm>
          <a:prstGeom prst="rect">
            <a:avLst/>
          </a:prstGeom>
        </p:spPr>
      </p:pic>
      <p:sp>
        <p:nvSpPr>
          <p:cNvPr id="4" name="Rectangle 3"/>
          <p:cNvSpPr/>
          <p:nvPr/>
        </p:nvSpPr>
        <p:spPr>
          <a:xfrm>
            <a:off x="178191" y="1690688"/>
            <a:ext cx="6096000" cy="4708981"/>
          </a:xfrm>
          <a:prstGeom prst="rect">
            <a:avLst/>
          </a:prstGeom>
        </p:spPr>
        <p:txBody>
          <a:bodyPr>
            <a:spAutoFit/>
          </a:bodyPr>
          <a:lstStyle/>
          <a:p>
            <a:pPr algn="just">
              <a:spcBef>
                <a:spcPts val="600"/>
              </a:spcBef>
              <a:spcAft>
                <a:spcPts val="600"/>
              </a:spcAft>
            </a:pPr>
            <a:r>
              <a:rPr lang="en-US" sz="2000" dirty="0">
                <a:solidFill>
                  <a:srgbClr val="2E465C"/>
                </a:solidFill>
                <a:latin typeface="Consolas" panose="020B0609020204030204" pitchFamily="49" charset="0"/>
              </a:rPr>
              <a:t>Challenges:</a:t>
            </a:r>
          </a:p>
          <a:p>
            <a:pPr marL="457200" indent="-457200" algn="just">
              <a:spcBef>
                <a:spcPts val="600"/>
              </a:spcBef>
              <a:spcAft>
                <a:spcPts val="600"/>
              </a:spcAft>
              <a:buFont typeface="+mj-lt"/>
              <a:buAutoNum type="arabicPeriod"/>
            </a:pPr>
            <a:r>
              <a:rPr lang="en-US" sz="2000" dirty="0">
                <a:latin typeface="Consolas" panose="020B0609020204030204" pitchFamily="49" charset="0"/>
              </a:rPr>
              <a:t>We don’t always know the timeframe after which we need to retrain</a:t>
            </a:r>
          </a:p>
          <a:p>
            <a:pPr marL="457200" indent="-457200" algn="just">
              <a:spcBef>
                <a:spcPts val="600"/>
              </a:spcBef>
              <a:spcAft>
                <a:spcPts val="600"/>
              </a:spcAft>
              <a:buFont typeface="+mj-lt"/>
              <a:buAutoNum type="arabicPeriod"/>
            </a:pPr>
            <a:r>
              <a:rPr lang="en-US" sz="2000" dirty="0">
                <a:latin typeface="Consolas" panose="020B0609020204030204" pitchFamily="49" charset="0"/>
              </a:rPr>
              <a:t>the time window for retraining is in flux and so this parameter itself needs to be monitored and optimized</a:t>
            </a:r>
          </a:p>
          <a:p>
            <a:pPr marL="457200" indent="-457200" algn="just">
              <a:spcBef>
                <a:spcPts val="600"/>
              </a:spcBef>
              <a:spcAft>
                <a:spcPts val="600"/>
              </a:spcAft>
              <a:buFont typeface="+mj-lt"/>
              <a:buAutoNum type="arabicPeriod"/>
            </a:pPr>
            <a:r>
              <a:rPr lang="en-US" sz="2000" dirty="0">
                <a:latin typeface="Consolas" panose="020B0609020204030204" pitchFamily="49" charset="0"/>
              </a:rPr>
              <a:t>retraining simply isn’t enough. A significant change in the concept may require an entirely new type of model.</a:t>
            </a:r>
          </a:p>
          <a:p>
            <a:pPr marL="457200" indent="-457200" algn="just">
              <a:spcBef>
                <a:spcPts val="600"/>
              </a:spcBef>
              <a:spcAft>
                <a:spcPts val="600"/>
              </a:spcAft>
              <a:buFont typeface="+mj-lt"/>
              <a:buAutoNum type="arabicPeriod"/>
            </a:pPr>
            <a:r>
              <a:rPr lang="en-US" sz="2000" dirty="0">
                <a:latin typeface="Consolas" panose="020B0609020204030204" pitchFamily="49" charset="0"/>
              </a:rPr>
              <a:t>the change originates from flaws in other parts of the pipeline such as schema changes, dropped fields, application bugs, and more</a:t>
            </a:r>
          </a:p>
        </p:txBody>
      </p:sp>
    </p:spTree>
    <p:extLst>
      <p:ext uri="{BB962C8B-B14F-4D97-AF65-F5344CB8AC3E}">
        <p14:creationId xmlns:p14="http://schemas.microsoft.com/office/powerpoint/2010/main" val="4122532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rgbClr val="00B050"/>
          </a:solidFill>
        </p:spPr>
        <p:txBody>
          <a:bodyPr/>
          <a:lstStyle/>
          <a:p>
            <a:r>
              <a:rPr lang="en-US" dirty="0">
                <a:solidFill>
                  <a:schemeClr val="bg1"/>
                </a:solidFill>
              </a:rPr>
              <a:t>Data Drift (Feature drift)</a:t>
            </a:r>
            <a:endParaRPr lang="en-US" dirty="0">
              <a:solidFill>
                <a:schemeClr val="bg1"/>
              </a:solidFill>
              <a:cs typeface="Calibri Light"/>
            </a:endParaRPr>
          </a:p>
        </p:txBody>
      </p:sp>
      <p:pic>
        <p:nvPicPr>
          <p:cNvPr id="3" name="Picture 2"/>
          <p:cNvPicPr>
            <a:picLocks noChangeAspect="1"/>
          </p:cNvPicPr>
          <p:nvPr/>
        </p:nvPicPr>
        <p:blipFill>
          <a:blip r:embed="rId2"/>
          <a:stretch>
            <a:fillRect/>
          </a:stretch>
        </p:blipFill>
        <p:spPr>
          <a:xfrm>
            <a:off x="345830" y="1806598"/>
            <a:ext cx="6139376" cy="3440651"/>
          </a:xfrm>
          <a:prstGeom prst="rect">
            <a:avLst/>
          </a:prstGeom>
        </p:spPr>
      </p:pic>
      <p:sp>
        <p:nvSpPr>
          <p:cNvPr id="4" name="Rectangle 3"/>
          <p:cNvSpPr/>
          <p:nvPr/>
        </p:nvSpPr>
        <p:spPr>
          <a:xfrm>
            <a:off x="6706773" y="2228628"/>
            <a:ext cx="5110089" cy="2308324"/>
          </a:xfrm>
          <a:prstGeom prst="rect">
            <a:avLst/>
          </a:prstGeom>
        </p:spPr>
        <p:txBody>
          <a:bodyPr wrap="square">
            <a:spAutoFit/>
          </a:bodyPr>
          <a:lstStyle/>
          <a:p>
            <a:pPr algn="just"/>
            <a:r>
              <a:rPr lang="en-US" sz="2400" b="0" i="0" dirty="0">
                <a:solidFill>
                  <a:srgbClr val="292929"/>
                </a:solidFill>
                <a:effectLst/>
                <a:latin typeface="Consolas" panose="020B0609020204030204" pitchFamily="49" charset="0"/>
              </a:rPr>
              <a:t>Data-drift is defined as a variation in the production data from the data that was used to test and validate the model before deploying it in production.</a:t>
            </a:r>
            <a:endParaRPr lang="en-US" sz="2400" dirty="0">
              <a:latin typeface="Consolas" panose="020B0609020204030204" pitchFamily="49" charset="0"/>
            </a:endParaRPr>
          </a:p>
        </p:txBody>
      </p:sp>
    </p:spTree>
    <p:extLst>
      <p:ext uri="{BB962C8B-B14F-4D97-AF65-F5344CB8AC3E}">
        <p14:creationId xmlns:p14="http://schemas.microsoft.com/office/powerpoint/2010/main" val="3207603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Global Data Science Market</a:t>
            </a:r>
          </a:p>
        </p:txBody>
      </p:sp>
      <p:sp>
        <p:nvSpPr>
          <p:cNvPr id="3" name="Rounded Rectangle 2"/>
          <p:cNvSpPr/>
          <p:nvPr/>
        </p:nvSpPr>
        <p:spPr>
          <a:xfrm>
            <a:off x="1674056" y="1690688"/>
            <a:ext cx="4304714" cy="226489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$136.6</a:t>
            </a:r>
            <a:r>
              <a:rPr lang="en-US" dirty="0"/>
              <a:t> </a:t>
            </a:r>
            <a:r>
              <a:rPr lang="en-US" sz="4800" dirty="0"/>
              <a:t>billion</a:t>
            </a:r>
            <a:r>
              <a:rPr lang="en-US" dirty="0"/>
              <a:t>  </a:t>
            </a:r>
            <a:r>
              <a:rPr lang="en-US" sz="2000" dirty="0"/>
              <a:t>Current worth of AI market (2022)</a:t>
            </a:r>
          </a:p>
        </p:txBody>
      </p:sp>
      <p:sp>
        <p:nvSpPr>
          <p:cNvPr id="4" name="Rounded Rectangle 3"/>
          <p:cNvSpPr/>
          <p:nvPr/>
        </p:nvSpPr>
        <p:spPr>
          <a:xfrm>
            <a:off x="6243711" y="1690687"/>
            <a:ext cx="4304714" cy="2264899"/>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1300%</a:t>
            </a:r>
          </a:p>
          <a:p>
            <a:pPr algn="ctr"/>
            <a:r>
              <a:rPr lang="en-US" sz="2000" dirty="0"/>
              <a:t>Expected increase in total worth by end of 2030</a:t>
            </a:r>
          </a:p>
        </p:txBody>
      </p:sp>
      <p:sp>
        <p:nvSpPr>
          <p:cNvPr id="5" name="Rounded Rectangle 4"/>
          <p:cNvSpPr/>
          <p:nvPr/>
        </p:nvSpPr>
        <p:spPr>
          <a:xfrm>
            <a:off x="3826413" y="4093698"/>
            <a:ext cx="4304714" cy="2264899"/>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97 million</a:t>
            </a:r>
          </a:p>
          <a:p>
            <a:pPr algn="ctr"/>
            <a:r>
              <a:rPr lang="en-US" sz="2000" dirty="0"/>
              <a:t>No. of people estimated to be working in AI space by 2025</a:t>
            </a:r>
          </a:p>
        </p:txBody>
      </p:sp>
    </p:spTree>
    <p:extLst>
      <p:ext uri="{BB962C8B-B14F-4D97-AF65-F5344CB8AC3E}">
        <p14:creationId xmlns:p14="http://schemas.microsoft.com/office/powerpoint/2010/main" val="12387152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rgbClr val="00B050"/>
          </a:solidFill>
        </p:spPr>
        <p:txBody>
          <a:bodyPr/>
          <a:lstStyle/>
          <a:p>
            <a:r>
              <a:rPr lang="en-US" dirty="0">
                <a:solidFill>
                  <a:schemeClr val="bg1"/>
                </a:solidFill>
              </a:rPr>
              <a:t>Data Drift Detection Techniques</a:t>
            </a:r>
            <a:endParaRPr lang="en-US" dirty="0">
              <a:solidFill>
                <a:schemeClr val="bg1"/>
              </a:solidFill>
              <a:cs typeface="Calibri Light"/>
            </a:endParaRPr>
          </a:p>
        </p:txBody>
      </p:sp>
      <p:pic>
        <p:nvPicPr>
          <p:cNvPr id="3" name="Picture 2"/>
          <p:cNvPicPr>
            <a:picLocks noChangeAspect="1"/>
          </p:cNvPicPr>
          <p:nvPr/>
        </p:nvPicPr>
        <p:blipFill>
          <a:blip r:embed="rId2"/>
          <a:stretch>
            <a:fillRect/>
          </a:stretch>
        </p:blipFill>
        <p:spPr>
          <a:xfrm>
            <a:off x="5621214" y="2087952"/>
            <a:ext cx="6139376" cy="3440651"/>
          </a:xfrm>
          <a:prstGeom prst="rect">
            <a:avLst/>
          </a:prstGeom>
        </p:spPr>
      </p:pic>
      <p:sp>
        <p:nvSpPr>
          <p:cNvPr id="4" name="TextBox 3"/>
          <p:cNvSpPr txBox="1"/>
          <p:nvPr/>
        </p:nvSpPr>
        <p:spPr>
          <a:xfrm>
            <a:off x="647114" y="1997612"/>
            <a:ext cx="4543864" cy="3447098"/>
          </a:xfrm>
          <a:prstGeom prst="rect">
            <a:avLst/>
          </a:prstGeom>
          <a:noFill/>
        </p:spPr>
        <p:txBody>
          <a:bodyPr wrap="square" rtlCol="0">
            <a:spAutoFit/>
          </a:bodyPr>
          <a:lstStyle/>
          <a:p>
            <a:pPr marL="342900" indent="-342900">
              <a:spcBef>
                <a:spcPts val="600"/>
              </a:spcBef>
              <a:spcAft>
                <a:spcPts val="600"/>
              </a:spcAft>
              <a:buFont typeface="+mj-lt"/>
              <a:buAutoNum type="arabicPeriod"/>
            </a:pPr>
            <a:r>
              <a:rPr lang="en-US" sz="2400" dirty="0"/>
              <a:t>Population Stability Index (PSI)</a:t>
            </a:r>
          </a:p>
          <a:p>
            <a:pPr marL="342900" indent="-342900">
              <a:spcBef>
                <a:spcPts val="600"/>
              </a:spcBef>
              <a:spcAft>
                <a:spcPts val="600"/>
              </a:spcAft>
              <a:buFont typeface="+mj-lt"/>
              <a:buAutoNum type="arabicPeriod"/>
            </a:pPr>
            <a:r>
              <a:rPr lang="en-US" sz="2400" dirty="0"/>
              <a:t>Kolmogorov-Smirnov test (KS test)</a:t>
            </a:r>
          </a:p>
          <a:p>
            <a:pPr marL="342900" indent="-342900">
              <a:spcBef>
                <a:spcPts val="600"/>
              </a:spcBef>
              <a:spcAft>
                <a:spcPts val="600"/>
              </a:spcAft>
              <a:buFont typeface="+mj-lt"/>
              <a:buAutoNum type="arabicPeriod"/>
            </a:pPr>
            <a:r>
              <a:rPr lang="en-US" sz="2400" dirty="0"/>
              <a:t>Wasserstein metric </a:t>
            </a:r>
          </a:p>
          <a:p>
            <a:pPr marL="342900" indent="-342900">
              <a:spcBef>
                <a:spcPts val="600"/>
              </a:spcBef>
              <a:spcAft>
                <a:spcPts val="600"/>
              </a:spcAft>
              <a:buFont typeface="+mj-lt"/>
              <a:buAutoNum type="arabicPeriod"/>
            </a:pPr>
            <a:r>
              <a:rPr lang="en-US" sz="2400" dirty="0"/>
              <a:t>KL Divergence</a:t>
            </a:r>
          </a:p>
          <a:p>
            <a:pPr marL="342900" indent="-342900">
              <a:spcBef>
                <a:spcPts val="600"/>
              </a:spcBef>
              <a:spcAft>
                <a:spcPts val="600"/>
              </a:spcAft>
              <a:buFont typeface="+mj-lt"/>
              <a:buAutoNum type="arabicPeriod"/>
            </a:pPr>
            <a:r>
              <a:rPr lang="en-US" sz="2400" dirty="0"/>
              <a:t>Model Based approach</a:t>
            </a:r>
          </a:p>
          <a:p>
            <a:pPr marL="342900" indent="-342900">
              <a:spcBef>
                <a:spcPts val="600"/>
              </a:spcBef>
              <a:spcAft>
                <a:spcPts val="600"/>
              </a:spcAft>
              <a:buFont typeface="+mj-lt"/>
              <a:buAutoNum type="arabicPeriod"/>
            </a:pPr>
            <a:r>
              <a:rPr lang="en-US" sz="2400" dirty="0"/>
              <a:t>ADWIN</a:t>
            </a:r>
          </a:p>
        </p:txBody>
      </p:sp>
    </p:spTree>
    <p:extLst>
      <p:ext uri="{BB962C8B-B14F-4D97-AF65-F5344CB8AC3E}">
        <p14:creationId xmlns:p14="http://schemas.microsoft.com/office/powerpoint/2010/main" val="27827220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095901-4C3B-3682-E3E1-717F9B28E577}"/>
              </a:ext>
            </a:extLst>
          </p:cNvPr>
          <p:cNvSpPr>
            <a:spLocks noGrp="1"/>
          </p:cNvSpPr>
          <p:nvPr>
            <p:ph type="title"/>
          </p:nvPr>
        </p:nvSpPr>
        <p:spPr>
          <a:xfrm>
            <a:off x="594360" y="1209086"/>
            <a:ext cx="3876848" cy="4064925"/>
          </a:xfrm>
        </p:spPr>
        <p:txBody>
          <a:bodyPr anchor="ctr">
            <a:normAutofit/>
          </a:bodyPr>
          <a:lstStyle/>
          <a:p>
            <a:r>
              <a:rPr lang="en-US" sz="5000">
                <a:cs typeface="Calibri Light"/>
              </a:rPr>
              <a:t>Kolmogorov-Smirnov (KS) test</a:t>
            </a:r>
            <a:endParaRPr lang="en-US" sz="5000"/>
          </a:p>
        </p:txBody>
      </p:sp>
      <p:grpSp>
        <p:nvGrpSpPr>
          <p:cNvPr id="13" name="Group 12">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14"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CF323C4-75B4-4085-ED36-7D341FFAD9BF}"/>
              </a:ext>
            </a:extLst>
          </p:cNvPr>
          <p:cNvGraphicFramePr>
            <a:graphicFrameLocks noGrp="1"/>
          </p:cNvGraphicFramePr>
          <p:nvPr>
            <p:ph idx="1"/>
            <p:extLst>
              <p:ext uri="{D42A27DB-BD31-4B8C-83A1-F6EECF244321}">
                <p14:modId xmlns:p14="http://schemas.microsoft.com/office/powerpoint/2010/main" val="1970632642"/>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4667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0E8F268-46EE-9615-0E91-214EF960F4A5}"/>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cs typeface="Calibri Light"/>
              </a:rPr>
              <a:t>How to calculate KS - Test</a:t>
            </a:r>
            <a:endParaRPr lang="en-US" sz="3800" dirty="0">
              <a:solidFill>
                <a:srgbClr val="FFFFFF"/>
              </a:solidFill>
            </a:endParaRP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7A5F665-F6F5-7C3B-17D6-9E98D06865C2}"/>
              </a:ext>
            </a:extLst>
          </p:cNvPr>
          <p:cNvGraphicFramePr>
            <a:graphicFrameLocks noGrp="1"/>
          </p:cNvGraphicFramePr>
          <p:nvPr>
            <p:ph idx="1"/>
            <p:extLst>
              <p:ext uri="{D42A27DB-BD31-4B8C-83A1-F6EECF244321}">
                <p14:modId xmlns:p14="http://schemas.microsoft.com/office/powerpoint/2010/main" val="3289007928"/>
              </p:ext>
            </p:extLst>
          </p:nvPr>
        </p:nvGraphicFramePr>
        <p:xfrm>
          <a:off x="4379913" y="687388"/>
          <a:ext cx="7037387" cy="5475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82811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095901-4C3B-3682-E3E1-717F9B28E577}"/>
              </a:ext>
            </a:extLst>
          </p:cNvPr>
          <p:cNvSpPr>
            <a:spLocks noGrp="1"/>
          </p:cNvSpPr>
          <p:nvPr>
            <p:ph type="title"/>
          </p:nvPr>
        </p:nvSpPr>
        <p:spPr>
          <a:xfrm>
            <a:off x="838200" y="556995"/>
            <a:ext cx="10515600" cy="1133693"/>
          </a:xfrm>
        </p:spPr>
        <p:txBody>
          <a:bodyPr>
            <a:normAutofit/>
          </a:bodyPr>
          <a:lstStyle/>
          <a:p>
            <a:r>
              <a:rPr lang="en-US" sz="5200">
                <a:cs typeface="Calibri Light"/>
              </a:rPr>
              <a:t>Population Stability Index (PSI)</a:t>
            </a:r>
          </a:p>
        </p:txBody>
      </p:sp>
      <p:graphicFrame>
        <p:nvGraphicFramePr>
          <p:cNvPr id="5" name="Content Placeholder 2">
            <a:extLst>
              <a:ext uri="{FF2B5EF4-FFF2-40B4-BE49-F238E27FC236}">
                <a16:creationId xmlns:a16="http://schemas.microsoft.com/office/drawing/2014/main" id="{7CF323C4-75B4-4085-ED36-7D341FFAD9BF}"/>
              </a:ext>
            </a:extLst>
          </p:cNvPr>
          <p:cNvGraphicFramePr>
            <a:graphicFrameLocks noGrp="1"/>
          </p:cNvGraphicFramePr>
          <p:nvPr>
            <p:ph idx="1"/>
            <p:extLst>
              <p:ext uri="{D42A27DB-BD31-4B8C-83A1-F6EECF244321}">
                <p14:modId xmlns:p14="http://schemas.microsoft.com/office/powerpoint/2010/main" val="40667461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07807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0E8F268-46EE-9615-0E91-214EF960F4A5}"/>
              </a:ext>
            </a:extLst>
          </p:cNvPr>
          <p:cNvSpPr>
            <a:spLocks noGrp="1"/>
          </p:cNvSpPr>
          <p:nvPr>
            <p:ph type="title"/>
          </p:nvPr>
        </p:nvSpPr>
        <p:spPr>
          <a:xfrm>
            <a:off x="777240" y="731519"/>
            <a:ext cx="2845191" cy="3237579"/>
          </a:xfrm>
        </p:spPr>
        <p:txBody>
          <a:bodyPr>
            <a:normAutofit/>
          </a:bodyPr>
          <a:lstStyle/>
          <a:p>
            <a:r>
              <a:rPr lang="en-US" sz="3800" dirty="0">
                <a:solidFill>
                  <a:srgbClr val="FFFFFF"/>
                </a:solidFill>
                <a:cs typeface="Calibri Light"/>
              </a:rPr>
              <a:t>How to calculate PSI</a:t>
            </a:r>
            <a:endParaRPr lang="en-US" sz="3800" dirty="0">
              <a:solidFill>
                <a:srgbClr val="FFFFFF"/>
              </a:solidFill>
            </a:endParaRPr>
          </a:p>
        </p:txBody>
      </p:sp>
      <p:sp>
        <p:nvSpPr>
          <p:cNvPr id="11" name="Rectangle 1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7A5F665-F6F5-7C3B-17D6-9E98D06865C2}"/>
              </a:ext>
            </a:extLst>
          </p:cNvPr>
          <p:cNvGraphicFramePr>
            <a:graphicFrameLocks noGrp="1"/>
          </p:cNvGraphicFramePr>
          <p:nvPr>
            <p:ph idx="1"/>
          </p:nvPr>
        </p:nvGraphicFramePr>
        <p:xfrm>
          <a:off x="4379913" y="687388"/>
          <a:ext cx="7037387" cy="5475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02288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095901-4C3B-3682-E3E1-717F9B28E577}"/>
              </a:ext>
            </a:extLst>
          </p:cNvPr>
          <p:cNvSpPr>
            <a:spLocks noGrp="1"/>
          </p:cNvSpPr>
          <p:nvPr>
            <p:ph type="title"/>
          </p:nvPr>
        </p:nvSpPr>
        <p:spPr>
          <a:xfrm>
            <a:off x="838200" y="556995"/>
            <a:ext cx="10515600" cy="1133693"/>
          </a:xfrm>
        </p:spPr>
        <p:txBody>
          <a:bodyPr>
            <a:normAutofit/>
          </a:bodyPr>
          <a:lstStyle/>
          <a:p>
            <a:r>
              <a:rPr lang="en-US" sz="5200" dirty="0">
                <a:cs typeface="Calibri Light"/>
              </a:rPr>
              <a:t>Model Based Test</a:t>
            </a:r>
          </a:p>
        </p:txBody>
      </p:sp>
      <p:graphicFrame>
        <p:nvGraphicFramePr>
          <p:cNvPr id="5" name="Content Placeholder 2">
            <a:extLst>
              <a:ext uri="{FF2B5EF4-FFF2-40B4-BE49-F238E27FC236}">
                <a16:creationId xmlns:a16="http://schemas.microsoft.com/office/drawing/2014/main" id="{7CF323C4-75B4-4085-ED36-7D341FFAD9B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59264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095901-4C3B-3682-E3E1-717F9B28E577}"/>
              </a:ext>
            </a:extLst>
          </p:cNvPr>
          <p:cNvSpPr>
            <a:spLocks noGrp="1"/>
          </p:cNvSpPr>
          <p:nvPr>
            <p:ph type="title"/>
          </p:nvPr>
        </p:nvSpPr>
        <p:spPr>
          <a:xfrm>
            <a:off x="838200" y="556995"/>
            <a:ext cx="10515600" cy="1133693"/>
          </a:xfrm>
        </p:spPr>
        <p:txBody>
          <a:bodyPr>
            <a:normAutofit/>
          </a:bodyPr>
          <a:lstStyle/>
          <a:p>
            <a:r>
              <a:rPr lang="en-US" sz="5200" dirty="0">
                <a:ea typeface="+mj-lt"/>
                <a:cs typeface="+mj-lt"/>
              </a:rPr>
              <a:t>Wasserstein’s distance</a:t>
            </a:r>
            <a:endParaRPr lang="en-US" dirty="0" err="1"/>
          </a:p>
        </p:txBody>
      </p:sp>
      <p:graphicFrame>
        <p:nvGraphicFramePr>
          <p:cNvPr id="5" name="Content Placeholder 2">
            <a:extLst>
              <a:ext uri="{FF2B5EF4-FFF2-40B4-BE49-F238E27FC236}">
                <a16:creationId xmlns:a16="http://schemas.microsoft.com/office/drawing/2014/main" id="{7CF323C4-75B4-4085-ED36-7D341FFAD9B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43618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132" y="60105"/>
            <a:ext cx="10515600" cy="1325563"/>
          </a:xfrm>
        </p:spPr>
        <p:txBody>
          <a:bodyPr/>
          <a:lstStyle/>
          <a:p>
            <a:r>
              <a:rPr lang="en-US" dirty="0" err="1"/>
              <a:t>Sagemaker</a:t>
            </a:r>
            <a:r>
              <a:rPr lang="en-US" dirty="0"/>
              <a:t> Model Monitor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248" y="1385668"/>
            <a:ext cx="9440985" cy="5310554"/>
          </a:xfrm>
          <a:prstGeom prst="rect">
            <a:avLst/>
          </a:prstGeom>
        </p:spPr>
      </p:pic>
    </p:spTree>
    <p:extLst>
      <p:ext uri="{BB962C8B-B14F-4D97-AF65-F5344CB8AC3E}">
        <p14:creationId xmlns:p14="http://schemas.microsoft.com/office/powerpoint/2010/main" val="33910340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394604" y="2785403"/>
            <a:ext cx="9144000" cy="1697552"/>
          </a:xfrm>
        </p:spPr>
        <p:txBody>
          <a:bodyPr vert="horz" lIns="91440" tIns="45720" rIns="91440" bIns="45720" rtlCol="0" anchor="b">
            <a:normAutofit fontScale="90000"/>
          </a:bodyPr>
          <a:lstStyle/>
          <a:p>
            <a:pPr algn="ctr"/>
            <a:r>
              <a:rPr lang="en-US" sz="6000" dirty="0">
                <a:solidFill>
                  <a:srgbClr val="FFFFFF"/>
                </a:solidFill>
              </a:rPr>
              <a:t>Machine Learning in Production</a:t>
            </a:r>
            <a:endParaRPr lang="en-US" sz="6000" dirty="0">
              <a:solidFill>
                <a:srgbClr val="FFFFFF"/>
              </a:solidFill>
              <a:cs typeface="Calibri Light"/>
            </a:endParaRPr>
          </a:p>
        </p:txBody>
      </p:sp>
      <p:sp>
        <p:nvSpPr>
          <p:cNvPr id="3" name="Title 1">
            <a:extLst>
              <a:ext uri="{FF2B5EF4-FFF2-40B4-BE49-F238E27FC236}">
                <a16:creationId xmlns:a16="http://schemas.microsoft.com/office/drawing/2014/main" id="{B0EADA90-0EAD-A598-6853-44F9A4C8A1BE}"/>
              </a:ext>
            </a:extLst>
          </p:cNvPr>
          <p:cNvSpPr txBox="1">
            <a:spLocks/>
          </p:cNvSpPr>
          <p:nvPr/>
        </p:nvSpPr>
        <p:spPr>
          <a:xfrm>
            <a:off x="1388853" y="771554"/>
            <a:ext cx="9144000" cy="1088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alibri Light" panose="020F0302020204030204"/>
                <a:ea typeface="+mj-ea"/>
                <a:cs typeface="+mj-cs"/>
              </a:rPr>
              <a:t>Section  - 3.3</a:t>
            </a:r>
            <a:endParaRPr kumimoji="0" lang="en-US" sz="4000" b="0" i="0" u="none" strike="noStrike" kern="1200" cap="none" spc="0" normalizeH="0" baseline="0" noProof="0" dirty="0">
              <a:ln>
                <a:noFill/>
              </a:ln>
              <a:solidFill>
                <a:srgbClr val="FFFFFF"/>
              </a:solidFill>
              <a:effectLst/>
              <a:uLnTx/>
              <a:uFillTx/>
              <a:latin typeface="Calibri Light" panose="020F0302020204030204"/>
              <a:ea typeface="Calibri Light"/>
              <a:cs typeface="Calibri Light"/>
            </a:endParaRPr>
          </a:p>
        </p:txBody>
      </p:sp>
    </p:spTree>
    <p:extLst>
      <p:ext uri="{BB962C8B-B14F-4D97-AF65-F5344CB8AC3E}">
        <p14:creationId xmlns:p14="http://schemas.microsoft.com/office/powerpoint/2010/main" val="2885618803"/>
      </p:ext>
    </p:extLst>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30DFD8-B51B-CECC-0C09-7DEA63755FCA}"/>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sz="5200" dirty="0">
                <a:solidFill>
                  <a:schemeClr val="bg1"/>
                </a:solidFill>
                <a:cs typeface="Calibri Light"/>
              </a:rPr>
              <a:t>Stages of AI Automation</a:t>
            </a:r>
            <a:endParaRPr lang="en-US" sz="5200" kern="1200" dirty="0">
              <a:solidFill>
                <a:schemeClr val="bg1"/>
              </a:solidFill>
              <a:latin typeface="+mj-lt"/>
              <a:cs typeface="Calibri Light"/>
            </a:endParaRPr>
          </a:p>
        </p:txBody>
      </p:sp>
      <p:graphicFrame>
        <p:nvGraphicFramePr>
          <p:cNvPr id="3" name="Diagram 3">
            <a:extLst>
              <a:ext uri="{FF2B5EF4-FFF2-40B4-BE49-F238E27FC236}">
                <a16:creationId xmlns:a16="http://schemas.microsoft.com/office/drawing/2014/main" id="{44836922-6592-0442-CD00-E2D76948F63B}"/>
              </a:ext>
            </a:extLst>
          </p:cNvPr>
          <p:cNvGraphicFramePr/>
          <p:nvPr>
            <p:extLst>
              <p:ext uri="{D42A27DB-BD31-4B8C-83A1-F6EECF244321}">
                <p14:modId xmlns:p14="http://schemas.microsoft.com/office/powerpoint/2010/main" val="134019846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893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394604" y="1582437"/>
            <a:ext cx="9144000" cy="2900518"/>
          </a:xfrm>
        </p:spPr>
        <p:txBody>
          <a:bodyPr vert="horz" lIns="91440" tIns="45720" rIns="91440" bIns="45720" rtlCol="0" anchor="b">
            <a:normAutofit/>
          </a:bodyPr>
          <a:lstStyle/>
          <a:p>
            <a:pPr algn="ctr"/>
            <a:r>
              <a:rPr lang="en-US" sz="6000" dirty="0">
                <a:solidFill>
                  <a:srgbClr val="FFFFFF"/>
                </a:solidFill>
                <a:ea typeface="Calibri Light"/>
                <a:cs typeface="Calibri Light"/>
              </a:rPr>
              <a:t>What is Artificial Intelligence?</a:t>
            </a:r>
          </a:p>
        </p:txBody>
      </p:sp>
      <p:sp>
        <p:nvSpPr>
          <p:cNvPr id="3" name="Title 1">
            <a:extLst>
              <a:ext uri="{FF2B5EF4-FFF2-40B4-BE49-F238E27FC236}">
                <a16:creationId xmlns:a16="http://schemas.microsoft.com/office/drawing/2014/main" id="{B0EADA90-0EAD-A598-6853-44F9A4C8A1BE}"/>
              </a:ext>
            </a:extLst>
          </p:cNvPr>
          <p:cNvSpPr txBox="1">
            <a:spLocks/>
          </p:cNvSpPr>
          <p:nvPr/>
        </p:nvSpPr>
        <p:spPr>
          <a:xfrm>
            <a:off x="1388853" y="771554"/>
            <a:ext cx="9144000" cy="10889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alibri Light" panose="020F0302020204030204"/>
                <a:ea typeface="+mj-ea"/>
                <a:cs typeface="+mj-cs"/>
              </a:rPr>
              <a:t>Section  - 1.1</a:t>
            </a:r>
            <a:endParaRPr kumimoji="0" lang="en-US" sz="4000" b="0" i="0" u="none" strike="noStrike" kern="1200" cap="none" spc="0" normalizeH="0" baseline="0" noProof="0" dirty="0">
              <a:ln>
                <a:noFill/>
              </a:ln>
              <a:solidFill>
                <a:srgbClr val="FFFFFF"/>
              </a:solidFill>
              <a:effectLst/>
              <a:uLnTx/>
              <a:uFillTx/>
              <a:latin typeface="Calibri Light" panose="020F0302020204030204"/>
              <a:ea typeface="Calibri Light"/>
              <a:cs typeface="Calibri Light"/>
            </a:endParaRPr>
          </a:p>
        </p:txBody>
      </p:sp>
    </p:spTree>
    <p:extLst>
      <p:ext uri="{BB962C8B-B14F-4D97-AF65-F5344CB8AC3E}">
        <p14:creationId xmlns:p14="http://schemas.microsoft.com/office/powerpoint/2010/main" val="3490680056"/>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B774-89C9-6F84-01FC-A481607B67B1}"/>
              </a:ext>
            </a:extLst>
          </p:cNvPr>
          <p:cNvSpPr>
            <a:spLocks noGrp="1"/>
          </p:cNvSpPr>
          <p:nvPr>
            <p:ph type="title"/>
          </p:nvPr>
        </p:nvSpPr>
        <p:spPr/>
        <p:txBody>
          <a:bodyPr/>
          <a:lstStyle/>
          <a:p>
            <a:r>
              <a:rPr lang="en-US" dirty="0">
                <a:cs typeface="Calibri Light"/>
              </a:rPr>
              <a:t>Modeling process</a:t>
            </a:r>
            <a:endParaRPr lang="en-US" dirty="0"/>
          </a:p>
        </p:txBody>
      </p:sp>
      <p:pic>
        <p:nvPicPr>
          <p:cNvPr id="3" name="Graphic 3" descr="Continuous Improvement with solid fill">
            <a:extLst>
              <a:ext uri="{FF2B5EF4-FFF2-40B4-BE49-F238E27FC236}">
                <a16:creationId xmlns:a16="http://schemas.microsoft.com/office/drawing/2014/main" id="{6B57B4C0-6038-D61B-BCF0-647B79D388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75140" y="2281687"/>
            <a:ext cx="2280249" cy="2294626"/>
          </a:xfrm>
          <a:prstGeom prst="rect">
            <a:avLst/>
          </a:prstGeom>
        </p:spPr>
      </p:pic>
      <p:pic>
        <p:nvPicPr>
          <p:cNvPr id="4" name="Graphic 4" descr="Processor with solid fill">
            <a:extLst>
              <a:ext uri="{FF2B5EF4-FFF2-40B4-BE49-F238E27FC236}">
                <a16:creationId xmlns:a16="http://schemas.microsoft.com/office/drawing/2014/main" id="{63B965A8-8EE2-D3A8-8C13-0E292C35BE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23901" y="2165769"/>
            <a:ext cx="2280249" cy="2294626"/>
          </a:xfrm>
          <a:prstGeom prst="rect">
            <a:avLst/>
          </a:prstGeom>
        </p:spPr>
      </p:pic>
      <p:sp>
        <p:nvSpPr>
          <p:cNvPr id="5" name="TextBox 4">
            <a:extLst>
              <a:ext uri="{FF2B5EF4-FFF2-40B4-BE49-F238E27FC236}">
                <a16:creationId xmlns:a16="http://schemas.microsoft.com/office/drawing/2014/main" id="{64B86C4A-9900-8BAD-70E8-FBF2ED68FB9A}"/>
              </a:ext>
            </a:extLst>
          </p:cNvPr>
          <p:cNvSpPr txBox="1"/>
          <p:nvPr/>
        </p:nvSpPr>
        <p:spPr>
          <a:xfrm>
            <a:off x="2380890" y="4767532"/>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Training Pipeline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
        <p:nvSpPr>
          <p:cNvPr id="6" name="TextBox 5">
            <a:extLst>
              <a:ext uri="{FF2B5EF4-FFF2-40B4-BE49-F238E27FC236}">
                <a16:creationId xmlns:a16="http://schemas.microsoft.com/office/drawing/2014/main" id="{AA4F4D36-2CA5-8EF5-EC8C-28F0EF7A42D3}"/>
              </a:ext>
            </a:extLst>
          </p:cNvPr>
          <p:cNvSpPr txBox="1"/>
          <p:nvPr/>
        </p:nvSpPr>
        <p:spPr>
          <a:xfrm>
            <a:off x="7786776" y="4767531"/>
            <a:ext cx="308825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Inference Pipeline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spTree>
    <p:extLst>
      <p:ext uri="{BB962C8B-B14F-4D97-AF65-F5344CB8AC3E}">
        <p14:creationId xmlns:p14="http://schemas.microsoft.com/office/powerpoint/2010/main" val="22711630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rgbClr val="92D050"/>
          </a:solidFill>
        </p:spPr>
        <p:txBody>
          <a:bodyPr/>
          <a:lstStyle/>
          <a:p>
            <a:r>
              <a:rPr lang="en-US" dirty="0"/>
              <a:t>1. Online Inference</a:t>
            </a:r>
          </a:p>
        </p:txBody>
      </p:sp>
      <p:sp>
        <p:nvSpPr>
          <p:cNvPr id="3" name="TextBox 2"/>
          <p:cNvSpPr txBox="1"/>
          <p:nvPr/>
        </p:nvSpPr>
        <p:spPr>
          <a:xfrm>
            <a:off x="253219" y="1519311"/>
            <a:ext cx="6443003" cy="4493538"/>
          </a:xfrm>
          <a:prstGeom prst="rect">
            <a:avLst/>
          </a:prstGeom>
          <a:noFill/>
        </p:spPr>
        <p:txBody>
          <a:bodyPr wrap="square" rtlCol="0">
            <a:spAutoFit/>
          </a:bodyPr>
          <a:lstStyle/>
          <a:p>
            <a:pPr marL="342900" indent="-342900">
              <a:buFont typeface="Wingdings" panose="05000000000000000000" pitchFamily="2" charset="2"/>
              <a:buChar char="q"/>
            </a:pPr>
            <a:r>
              <a:rPr lang="en-US" sz="2200" dirty="0">
                <a:latin typeface="Consolas" panose="020B0609020204030204" pitchFamily="49" charset="0"/>
              </a:rPr>
              <a:t>Online Inference is the process of generating machine learning predictions in real time upon request. </a:t>
            </a:r>
          </a:p>
          <a:p>
            <a:pPr marL="342900" indent="-342900">
              <a:buFont typeface="Wingdings" panose="05000000000000000000" pitchFamily="2" charset="2"/>
              <a:buChar char="q"/>
            </a:pPr>
            <a:r>
              <a:rPr lang="en-US" sz="2200" dirty="0">
                <a:latin typeface="Consolas" panose="020B0609020204030204" pitchFamily="49" charset="0"/>
              </a:rPr>
              <a:t>It is also known as real time inference or dynamic inference. </a:t>
            </a:r>
          </a:p>
          <a:p>
            <a:pPr marL="342900" indent="-342900">
              <a:buFont typeface="Wingdings" panose="05000000000000000000" pitchFamily="2" charset="2"/>
              <a:buChar char="q"/>
            </a:pPr>
            <a:r>
              <a:rPr lang="en-US" sz="2200" dirty="0">
                <a:latin typeface="Consolas" panose="020B0609020204030204" pitchFamily="49" charset="0"/>
              </a:rPr>
              <a:t>Typically, these predictions are generated on a single observation of data at runtime. </a:t>
            </a:r>
          </a:p>
          <a:p>
            <a:pPr marL="342900" indent="-342900">
              <a:buFont typeface="Wingdings" panose="05000000000000000000" pitchFamily="2" charset="2"/>
              <a:buChar char="q"/>
            </a:pPr>
            <a:r>
              <a:rPr lang="en-US" sz="2200" dirty="0">
                <a:latin typeface="Consolas" panose="020B0609020204030204" pitchFamily="49" charset="0"/>
              </a:rPr>
              <a:t>Predictions generated using online inference may be generated at any time of the day.</a:t>
            </a:r>
          </a:p>
          <a:p>
            <a:pPr marL="342900" indent="-342900">
              <a:buFont typeface="Wingdings" panose="05000000000000000000" pitchFamily="2" charset="2"/>
              <a:buChar char="q"/>
            </a:pPr>
            <a:endParaRPr lang="en-US" sz="2200" dirty="0">
              <a:latin typeface="Consolas" panose="020B0609020204030204" pitchFamily="49" charset="0"/>
            </a:endParaRPr>
          </a:p>
          <a:p>
            <a:pPr marL="342900" indent="-342900">
              <a:buFont typeface="Wingdings" panose="05000000000000000000" pitchFamily="2" charset="2"/>
              <a:buChar char="q"/>
            </a:pPr>
            <a:endParaRPr lang="en-US" sz="2200" dirty="0">
              <a:latin typeface="Consolas" panose="020B0609020204030204" pitchFamily="49" charset="0"/>
            </a:endParaRPr>
          </a:p>
        </p:txBody>
      </p:sp>
      <p:pic>
        <p:nvPicPr>
          <p:cNvPr id="4" name="Picture 3"/>
          <p:cNvPicPr>
            <a:picLocks noChangeAspect="1"/>
          </p:cNvPicPr>
          <p:nvPr/>
        </p:nvPicPr>
        <p:blipFill>
          <a:blip r:embed="rId2"/>
          <a:stretch>
            <a:fillRect/>
          </a:stretch>
        </p:blipFill>
        <p:spPr>
          <a:xfrm>
            <a:off x="6485206" y="1519311"/>
            <a:ext cx="5917705" cy="3671667"/>
          </a:xfrm>
          <a:prstGeom prst="rect">
            <a:avLst/>
          </a:prstGeom>
        </p:spPr>
      </p:pic>
    </p:spTree>
    <p:extLst>
      <p:ext uri="{BB962C8B-B14F-4D97-AF65-F5344CB8AC3E}">
        <p14:creationId xmlns:p14="http://schemas.microsoft.com/office/powerpoint/2010/main" val="34520946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rgbClr val="92D050"/>
          </a:solidFill>
        </p:spPr>
        <p:txBody>
          <a:bodyPr/>
          <a:lstStyle/>
          <a:p>
            <a:r>
              <a:rPr lang="en-US" dirty="0"/>
              <a:t>2. Batch Inference</a:t>
            </a:r>
          </a:p>
        </p:txBody>
      </p:sp>
      <p:sp>
        <p:nvSpPr>
          <p:cNvPr id="3" name="TextBox 2"/>
          <p:cNvSpPr txBox="1"/>
          <p:nvPr/>
        </p:nvSpPr>
        <p:spPr>
          <a:xfrm>
            <a:off x="253219" y="1519311"/>
            <a:ext cx="6443003" cy="3939540"/>
          </a:xfrm>
          <a:prstGeom prst="rect">
            <a:avLst/>
          </a:prstGeom>
          <a:noFill/>
        </p:spPr>
        <p:txBody>
          <a:bodyPr wrap="square" rtlCol="0">
            <a:spAutoFit/>
          </a:bodyPr>
          <a:lstStyle/>
          <a:p>
            <a:pPr marL="342900" indent="-342900">
              <a:spcBef>
                <a:spcPts val="600"/>
              </a:spcBef>
              <a:spcAft>
                <a:spcPts val="600"/>
              </a:spcAft>
              <a:buFont typeface="Wingdings" panose="05000000000000000000" pitchFamily="2" charset="2"/>
              <a:buChar char="q"/>
            </a:pPr>
            <a:r>
              <a:rPr lang="en-US" sz="2200" dirty="0">
                <a:latin typeface="Consolas" panose="020B0609020204030204" pitchFamily="49" charset="0"/>
              </a:rPr>
              <a:t>Batch inference, or offline inference, is the process of generating predictions on a batch of observations.</a:t>
            </a:r>
          </a:p>
          <a:p>
            <a:pPr marL="342900" indent="-342900">
              <a:spcBef>
                <a:spcPts val="600"/>
              </a:spcBef>
              <a:spcAft>
                <a:spcPts val="600"/>
              </a:spcAft>
              <a:buFont typeface="Wingdings" panose="05000000000000000000" pitchFamily="2" charset="2"/>
              <a:buChar char="q"/>
            </a:pPr>
            <a:r>
              <a:rPr lang="en-US" sz="2200" dirty="0">
                <a:latin typeface="Consolas" panose="020B0609020204030204" pitchFamily="49" charset="0"/>
              </a:rPr>
              <a:t>The batch jobs are typically generated on some recurring schedule</a:t>
            </a:r>
          </a:p>
          <a:p>
            <a:pPr marL="342900" indent="-342900">
              <a:spcBef>
                <a:spcPts val="600"/>
              </a:spcBef>
              <a:spcAft>
                <a:spcPts val="600"/>
              </a:spcAft>
              <a:buFont typeface="Wingdings" panose="05000000000000000000" pitchFamily="2" charset="2"/>
              <a:buChar char="q"/>
            </a:pPr>
            <a:r>
              <a:rPr lang="en-US" sz="2200" dirty="0">
                <a:latin typeface="Consolas" panose="020B0609020204030204" pitchFamily="49" charset="0"/>
              </a:rPr>
              <a:t>These predictions are then stored in a database and can be made available to developers or end users</a:t>
            </a:r>
          </a:p>
          <a:p>
            <a:pPr marL="342900" indent="-342900">
              <a:spcBef>
                <a:spcPts val="600"/>
              </a:spcBef>
              <a:spcAft>
                <a:spcPts val="600"/>
              </a:spcAft>
              <a:buFont typeface="Wingdings" panose="05000000000000000000" pitchFamily="2" charset="2"/>
              <a:buChar char="q"/>
            </a:pPr>
            <a:endParaRPr lang="en-US" sz="2200" dirty="0">
              <a:latin typeface="Consolas" panose="020B0609020204030204" pitchFamily="49" charset="0"/>
            </a:endParaRPr>
          </a:p>
        </p:txBody>
      </p:sp>
      <p:pic>
        <p:nvPicPr>
          <p:cNvPr id="5" name="Picture 4"/>
          <p:cNvPicPr>
            <a:picLocks noChangeAspect="1"/>
          </p:cNvPicPr>
          <p:nvPr/>
        </p:nvPicPr>
        <p:blipFill>
          <a:blip r:embed="rId2"/>
          <a:stretch>
            <a:fillRect/>
          </a:stretch>
        </p:blipFill>
        <p:spPr>
          <a:xfrm>
            <a:off x="6867670" y="1688457"/>
            <a:ext cx="5228347" cy="3558791"/>
          </a:xfrm>
          <a:prstGeom prst="rect">
            <a:avLst/>
          </a:prstGeom>
        </p:spPr>
      </p:pic>
    </p:spTree>
    <p:extLst>
      <p:ext uri="{BB962C8B-B14F-4D97-AF65-F5344CB8AC3E}">
        <p14:creationId xmlns:p14="http://schemas.microsoft.com/office/powerpoint/2010/main" val="31404957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B774-89C9-6F84-01FC-A481607B67B1}"/>
              </a:ext>
            </a:extLst>
          </p:cNvPr>
          <p:cNvSpPr>
            <a:spLocks noGrp="1"/>
          </p:cNvSpPr>
          <p:nvPr>
            <p:ph type="title"/>
          </p:nvPr>
        </p:nvSpPr>
        <p:spPr>
          <a:xfrm>
            <a:off x="421257" y="48823"/>
            <a:ext cx="10515600" cy="1325563"/>
          </a:xfrm>
        </p:spPr>
        <p:txBody>
          <a:bodyPr/>
          <a:lstStyle/>
          <a:p>
            <a:r>
              <a:rPr lang="en-US" dirty="0">
                <a:cs typeface="Calibri Light"/>
              </a:rPr>
              <a:t>Value Driven Machine Learning</a:t>
            </a:r>
            <a:endParaRPr lang="en-US" dirty="0"/>
          </a:p>
        </p:txBody>
      </p:sp>
      <p:graphicFrame>
        <p:nvGraphicFramePr>
          <p:cNvPr id="14" name="Diagram 14">
            <a:extLst>
              <a:ext uri="{FF2B5EF4-FFF2-40B4-BE49-F238E27FC236}">
                <a16:creationId xmlns:a16="http://schemas.microsoft.com/office/drawing/2014/main" id="{EFE339F8-F5B4-5247-9775-3D2C3E9DEF82}"/>
              </a:ext>
            </a:extLst>
          </p:cNvPr>
          <p:cNvGraphicFramePr/>
          <p:nvPr/>
        </p:nvGraphicFramePr>
        <p:xfrm>
          <a:off x="1121434" y="1384540"/>
          <a:ext cx="10150414" cy="46065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93800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3" descr="Aesthetic liquid watercolor and ink">
            <a:extLst>
              <a:ext uri="{FF2B5EF4-FFF2-40B4-BE49-F238E27FC236}">
                <a16:creationId xmlns:a16="http://schemas.microsoft.com/office/drawing/2014/main" id="{C087292E-3631-26D2-625C-40AC781C544E}"/>
              </a:ext>
            </a:extLst>
          </p:cNvPr>
          <p:cNvPicPr>
            <a:picLocks noChangeAspect="1"/>
          </p:cNvPicPr>
          <p:nvPr/>
        </p:nvPicPr>
        <p:blipFill rotWithShape="1">
          <a:blip r:embed="rId2">
            <a:alphaModFix amt="50000"/>
          </a:blip>
          <a:srcRect t="2697" b="5839"/>
          <a:stretch/>
        </p:blipFill>
        <p:spPr>
          <a:xfrm>
            <a:off x="20" y="1"/>
            <a:ext cx="12191980" cy="6857999"/>
          </a:xfrm>
          <a:prstGeom prst="rect">
            <a:avLst/>
          </a:prstGeom>
        </p:spPr>
      </p:pic>
      <p:sp>
        <p:nvSpPr>
          <p:cNvPr id="2" name="Title 1"/>
          <p:cNvSpPr>
            <a:spLocks noGrp="1"/>
          </p:cNvSpPr>
          <p:nvPr>
            <p:ph type="title"/>
          </p:nvPr>
        </p:nvSpPr>
        <p:spPr>
          <a:xfrm>
            <a:off x="1394604" y="2785403"/>
            <a:ext cx="9144000" cy="1697552"/>
          </a:xfrm>
        </p:spPr>
        <p:txBody>
          <a:bodyPr vert="horz" lIns="91440" tIns="45720" rIns="91440" bIns="45720" rtlCol="0" anchor="b">
            <a:normAutofit/>
          </a:bodyPr>
          <a:lstStyle/>
          <a:p>
            <a:pPr algn="ctr"/>
            <a:r>
              <a:rPr lang="en-US" sz="6000" dirty="0">
                <a:solidFill>
                  <a:srgbClr val="FFFFFF"/>
                </a:solidFill>
              </a:rPr>
              <a:t>Wrap up</a:t>
            </a:r>
            <a:endParaRPr lang="en-US" sz="6000" dirty="0">
              <a:solidFill>
                <a:srgbClr val="FFFFFF"/>
              </a:solidFill>
              <a:cs typeface="Calibri Light"/>
            </a:endParaRPr>
          </a:p>
        </p:txBody>
      </p:sp>
    </p:spTree>
    <p:extLst>
      <p:ext uri="{BB962C8B-B14F-4D97-AF65-F5344CB8AC3E}">
        <p14:creationId xmlns:p14="http://schemas.microsoft.com/office/powerpoint/2010/main" val="3373456803"/>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Box 2"/>
          <p:cNvSpPr txBox="1"/>
          <p:nvPr/>
        </p:nvSpPr>
        <p:spPr>
          <a:xfrm>
            <a:off x="838200" y="1690688"/>
            <a:ext cx="9979855" cy="4801314"/>
          </a:xfrm>
          <a:prstGeom prst="rect">
            <a:avLst/>
          </a:prstGeom>
          <a:noFill/>
        </p:spPr>
        <p:txBody>
          <a:bodyPr wrap="square" rtlCol="0">
            <a:spAutoFit/>
          </a:bodyPr>
          <a:lstStyle/>
          <a:p>
            <a:pPr marL="342900" indent="-342900">
              <a:buFont typeface="+mj-lt"/>
              <a:buAutoNum type="arabicPeriod"/>
            </a:pPr>
            <a:r>
              <a:rPr lang="en-US" dirty="0">
                <a:hlinkClick r:id="rId2"/>
              </a:rPr>
              <a:t>https://www.montecarlodata.com/blog-why-production-machine-learning-fails-and-how-to-fix-it/</a:t>
            </a:r>
            <a:endParaRPr lang="en-US" dirty="0"/>
          </a:p>
          <a:p>
            <a:pPr marL="342900" indent="-342900">
              <a:buFont typeface="+mj-lt"/>
              <a:buAutoNum type="arabicPeriod"/>
            </a:pPr>
            <a:r>
              <a:rPr lang="en-US" dirty="0">
                <a:hlinkClick r:id="rId3"/>
              </a:rPr>
              <a:t>https://www.datanami.com/2022/08/22/half-of-ai-models-never-make-it-to-production-gartner/</a:t>
            </a:r>
            <a:endParaRPr lang="en-US" dirty="0"/>
          </a:p>
          <a:p>
            <a:pPr marL="342900" indent="-342900">
              <a:buFont typeface="+mj-lt"/>
              <a:buAutoNum type="arabicPeriod"/>
            </a:pPr>
            <a:r>
              <a:rPr lang="en-US" dirty="0">
                <a:hlinkClick r:id="rId4"/>
              </a:rPr>
              <a:t>https://www.mckinsey.com/capabilities/quantumblack/our-insights/why-businesses-need-explainable-ai-and-how-to-deliver-it</a:t>
            </a:r>
            <a:endParaRPr lang="en-US" dirty="0"/>
          </a:p>
          <a:p>
            <a:pPr marL="342900" indent="-342900">
              <a:buFont typeface="+mj-lt"/>
              <a:buAutoNum type="arabicPeriod"/>
            </a:pPr>
            <a:r>
              <a:rPr lang="en-US" dirty="0">
                <a:hlinkClick r:id="rId5"/>
              </a:rPr>
              <a:t>Explainable Object Detection - a practical How To (steadforce.com)</a:t>
            </a:r>
            <a:endParaRPr lang="en-US" dirty="0"/>
          </a:p>
          <a:p>
            <a:pPr marL="342900" indent="-342900">
              <a:buFont typeface="+mj-lt"/>
              <a:buAutoNum type="arabicPeriod"/>
            </a:pPr>
            <a:r>
              <a:rPr lang="en-US" dirty="0">
                <a:hlinkClick r:id="rId6"/>
              </a:rPr>
              <a:t>What is explainable AI? 6 benefits of explainable AI | </a:t>
            </a:r>
            <a:r>
              <a:rPr lang="en-US" dirty="0" err="1">
                <a:hlinkClick r:id="rId6"/>
              </a:rPr>
              <a:t>Engati</a:t>
            </a:r>
            <a:endParaRPr lang="en-US" dirty="0"/>
          </a:p>
          <a:p>
            <a:pPr marL="342900" indent="-342900">
              <a:buFont typeface="+mj-lt"/>
              <a:buAutoNum type="arabicPeriod"/>
            </a:pPr>
            <a:r>
              <a:rPr lang="en-US" dirty="0">
                <a:hlinkClick r:id="rId7"/>
              </a:rPr>
              <a:t>https://neptune.ai/blog/explainability-auditability-ml-definitions-techniques-tools</a:t>
            </a:r>
            <a:endParaRPr lang="en-US" dirty="0"/>
          </a:p>
          <a:p>
            <a:pPr marL="342900" indent="-342900">
              <a:buFont typeface="+mj-lt"/>
              <a:buAutoNum type="arabicPeriod"/>
            </a:pPr>
            <a:r>
              <a:rPr lang="en-US" dirty="0">
                <a:hlinkClick r:id="rId8"/>
              </a:rPr>
              <a:t>https://neptune.ai/blog/data-centric-vs-model-centric-machine-learning</a:t>
            </a:r>
            <a:endParaRPr lang="en-US" dirty="0"/>
          </a:p>
          <a:p>
            <a:pPr marL="342900" indent="-342900">
              <a:buFont typeface="+mj-lt"/>
              <a:buAutoNum type="arabicPeriod"/>
            </a:pPr>
            <a:r>
              <a:rPr lang="en-US" dirty="0">
                <a:hlinkClick r:id="rId9"/>
              </a:rPr>
              <a:t>https://www.oberlo.in/blog/artificial-intelligence-statistics</a:t>
            </a:r>
            <a:endParaRPr lang="en-US" dirty="0"/>
          </a:p>
          <a:p>
            <a:pPr marL="342900" indent="-342900">
              <a:buFont typeface="+mj-lt"/>
              <a:buAutoNum type="arabicPeriod"/>
            </a:pPr>
            <a:r>
              <a:rPr lang="en-US" dirty="0">
                <a:hlinkClick r:id="rId10"/>
              </a:rPr>
              <a:t>https://explodingtopics.com/blog/ai-statistics</a:t>
            </a:r>
            <a:endParaRPr lang="en-US" dirty="0"/>
          </a:p>
          <a:p>
            <a:pPr marL="342900" indent="-342900">
              <a:buFont typeface="+mj-lt"/>
              <a:buAutoNum type="arabicPeriod"/>
            </a:pPr>
            <a:r>
              <a:rPr lang="en-US" dirty="0">
                <a:hlinkClick r:id="rId11"/>
              </a:rPr>
              <a:t>https://www.oreilly.com/content/introduction-to-local-interpretable-model-agnostic-explanations-lime/</a:t>
            </a:r>
            <a:endParaRPr lang="en-US" dirty="0"/>
          </a:p>
          <a:p>
            <a:pPr marL="342900" indent="-342900">
              <a:buFont typeface="+mj-lt"/>
              <a:buAutoNum type="arabicPeriod"/>
            </a:pPr>
            <a:r>
              <a:rPr lang="en-US" dirty="0">
                <a:hlinkClick r:id="rId12"/>
              </a:rPr>
              <a:t>https://towardsdatascience.com/what-is-mlops-everything-you-must-know-to-get-started-523f2d0b8bd8</a:t>
            </a:r>
            <a:endParaRPr lang="en-US" dirty="0"/>
          </a:p>
          <a:p>
            <a:pPr marL="342900" indent="-342900">
              <a:buFont typeface="+mj-lt"/>
              <a:buAutoNum type="arabicPeriod"/>
            </a:pPr>
            <a:r>
              <a:rPr lang="en-US" dirty="0">
                <a:hlinkClick r:id="rId13"/>
              </a:rPr>
              <a:t>https://www.aporia.com/blog/concept_drift_in_machine_learning_101/</a:t>
            </a:r>
            <a:endParaRPr lang="en-US" dirty="0"/>
          </a:p>
          <a:p>
            <a:pPr marL="342900" indent="-342900">
              <a:buFont typeface="+mj-lt"/>
              <a:buAutoNum type="arabicPeriod"/>
            </a:pPr>
            <a:r>
              <a:rPr lang="en-US" dirty="0"/>
              <a:t>https://mlinproduction.com/batch-inference-vs-online-inference/</a:t>
            </a:r>
          </a:p>
          <a:p>
            <a:pPr marL="342900" indent="-342900">
              <a:buFont typeface="+mj-lt"/>
              <a:buAutoNum type="arabicPeriod"/>
            </a:pPr>
            <a:endParaRPr lang="en-US" dirty="0"/>
          </a:p>
        </p:txBody>
      </p:sp>
    </p:spTree>
    <p:extLst>
      <p:ext uri="{BB962C8B-B14F-4D97-AF65-F5344CB8AC3E}">
        <p14:creationId xmlns:p14="http://schemas.microsoft.com/office/powerpoint/2010/main" val="39743149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192F-020E-762C-0907-9399E670D0D0}"/>
              </a:ext>
            </a:extLst>
          </p:cNvPr>
          <p:cNvSpPr>
            <a:spLocks noGrp="1"/>
          </p:cNvSpPr>
          <p:nvPr>
            <p:ph type="title"/>
          </p:nvPr>
        </p:nvSpPr>
        <p:spPr/>
        <p:txBody>
          <a:bodyPr/>
          <a:lstStyle/>
          <a:p>
            <a:r>
              <a:rPr lang="en-US" dirty="0">
                <a:ea typeface="Calibri Light"/>
                <a:cs typeface="Calibri Light"/>
              </a:rPr>
              <a:t>References</a:t>
            </a:r>
            <a:endParaRPr lang="en-US" dirty="0"/>
          </a:p>
        </p:txBody>
      </p:sp>
      <p:sp>
        <p:nvSpPr>
          <p:cNvPr id="3" name="Content Placeholder 2">
            <a:extLst>
              <a:ext uri="{FF2B5EF4-FFF2-40B4-BE49-F238E27FC236}">
                <a16:creationId xmlns:a16="http://schemas.microsoft.com/office/drawing/2014/main" id="{0DFDAC99-380B-A9F2-EC64-00929EEAA287}"/>
              </a:ext>
            </a:extLst>
          </p:cNvPr>
          <p:cNvSpPr>
            <a:spLocks noGrp="1"/>
          </p:cNvSpPr>
          <p:nvPr>
            <p:ph idx="1"/>
          </p:nvPr>
        </p:nvSpPr>
        <p:spPr/>
        <p:txBody>
          <a:bodyPr vert="horz" lIns="91440" tIns="45720" rIns="91440" bIns="45720" rtlCol="0" anchor="t">
            <a:normAutofit/>
          </a:bodyPr>
          <a:lstStyle/>
          <a:p>
            <a:r>
              <a:rPr lang="en-US" dirty="0">
                <a:ea typeface="+mn-lt"/>
                <a:cs typeface="+mn-lt"/>
                <a:hlinkClick r:id="rId2"/>
              </a:rPr>
              <a:t>https://www.openlayer.com/blog/post/understanding-lime-in-5-steps</a:t>
            </a:r>
            <a:endParaRPr lang="en-US">
              <a:ea typeface="+mn-lt"/>
              <a:cs typeface="+mn-lt"/>
            </a:endParaRPr>
          </a:p>
          <a:p>
            <a:r>
              <a:rPr lang="en-US" dirty="0">
                <a:ea typeface="+mn-lt"/>
                <a:cs typeface="+mn-lt"/>
              </a:rPr>
              <a:t>https://medium.com/better-ml/drift-detection-6db05bf75dfe</a:t>
            </a:r>
            <a:endParaRPr lang="en-US" dirty="0">
              <a:cs typeface="Calibri"/>
            </a:endParaRPr>
          </a:p>
        </p:txBody>
      </p:sp>
    </p:spTree>
    <p:extLst>
      <p:ext uri="{BB962C8B-B14F-4D97-AF65-F5344CB8AC3E}">
        <p14:creationId xmlns:p14="http://schemas.microsoft.com/office/powerpoint/2010/main" val="3734554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B629-CAAF-2161-0625-C2AF39EE464B}"/>
              </a:ext>
            </a:extLst>
          </p:cNvPr>
          <p:cNvSpPr>
            <a:spLocks noGrp="1"/>
          </p:cNvSpPr>
          <p:nvPr>
            <p:ph type="title"/>
          </p:nvPr>
        </p:nvSpPr>
        <p:spPr>
          <a:xfrm>
            <a:off x="838200" y="5691"/>
            <a:ext cx="10515600" cy="1325563"/>
          </a:xfrm>
        </p:spPr>
        <p:txBody>
          <a:bodyPr/>
          <a:lstStyle/>
          <a:p>
            <a:pPr algn="ctr"/>
            <a:r>
              <a:rPr lang="en-US" dirty="0">
                <a:latin typeface="Corbel"/>
                <a:cs typeface="Calibri Light"/>
              </a:rPr>
              <a:t>The Big Picture</a:t>
            </a:r>
            <a:endParaRPr lang="en-US" dirty="0"/>
          </a:p>
        </p:txBody>
      </p:sp>
      <p:sp>
        <p:nvSpPr>
          <p:cNvPr id="3" name="Oval 2">
            <a:extLst>
              <a:ext uri="{FF2B5EF4-FFF2-40B4-BE49-F238E27FC236}">
                <a16:creationId xmlns:a16="http://schemas.microsoft.com/office/drawing/2014/main" id="{1835913A-ED83-8518-1BB8-170FA321AC5E}"/>
              </a:ext>
            </a:extLst>
          </p:cNvPr>
          <p:cNvSpPr/>
          <p:nvPr/>
        </p:nvSpPr>
        <p:spPr>
          <a:xfrm>
            <a:off x="477330" y="901461"/>
            <a:ext cx="5621543" cy="5621542"/>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B4969363-FD61-7A5F-6E31-5018E1FE7EDD}"/>
              </a:ext>
            </a:extLst>
          </p:cNvPr>
          <p:cNvSpPr/>
          <p:nvPr/>
        </p:nvSpPr>
        <p:spPr>
          <a:xfrm>
            <a:off x="1109034" y="2137015"/>
            <a:ext cx="4284451" cy="424131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1AC062B6-B951-86B8-44E9-0FAA98E78473}"/>
              </a:ext>
            </a:extLst>
          </p:cNvPr>
          <p:cNvSpPr/>
          <p:nvPr/>
        </p:nvSpPr>
        <p:spPr>
          <a:xfrm>
            <a:off x="1914165" y="3531617"/>
            <a:ext cx="2746075" cy="27460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10E314F5-6FB5-1999-1E4F-48CC2539C89B}"/>
              </a:ext>
            </a:extLst>
          </p:cNvPr>
          <p:cNvSpPr txBox="1"/>
          <p:nvPr/>
        </p:nvSpPr>
        <p:spPr>
          <a:xfrm>
            <a:off x="1414912" y="1055478"/>
            <a:ext cx="397965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Artificial</a:t>
            </a: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Intelligence</a:t>
            </a:r>
            <a:endPar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Calibri"/>
            </a:endParaRPr>
          </a:p>
        </p:txBody>
      </p:sp>
      <p:sp>
        <p:nvSpPr>
          <p:cNvPr id="9" name="TextBox 8">
            <a:extLst>
              <a:ext uri="{FF2B5EF4-FFF2-40B4-BE49-F238E27FC236}">
                <a16:creationId xmlns:a16="http://schemas.microsoft.com/office/drawing/2014/main" id="{2B916AEB-E582-3051-24A0-D9717482F5C6}"/>
              </a:ext>
            </a:extLst>
          </p:cNvPr>
          <p:cNvSpPr txBox="1"/>
          <p:nvPr/>
        </p:nvSpPr>
        <p:spPr>
          <a:xfrm>
            <a:off x="1299892" y="2450081"/>
            <a:ext cx="3979652" cy="107721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Calibri"/>
              </a:rPr>
              <a:t>Machine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Calibri"/>
              </a:rPr>
              <a:t>Learning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a:endParaRPr>
          </a:p>
        </p:txBody>
      </p:sp>
      <p:sp>
        <p:nvSpPr>
          <p:cNvPr id="10" name="TextBox 9">
            <a:extLst>
              <a:ext uri="{FF2B5EF4-FFF2-40B4-BE49-F238E27FC236}">
                <a16:creationId xmlns:a16="http://schemas.microsoft.com/office/drawing/2014/main" id="{94C47E54-F4AA-09E3-2510-603F5724C036}"/>
              </a:ext>
            </a:extLst>
          </p:cNvPr>
          <p:cNvSpPr txBox="1"/>
          <p:nvPr/>
        </p:nvSpPr>
        <p:spPr>
          <a:xfrm>
            <a:off x="1357402" y="4462912"/>
            <a:ext cx="397965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Calibri"/>
              </a:rPr>
              <a:t>Deep </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Calibri"/>
              </a:rPr>
              <a:t>Learning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a:endParaRPr>
          </a:p>
        </p:txBody>
      </p:sp>
      <p:sp>
        <p:nvSpPr>
          <p:cNvPr id="7" name="Rectangle: Rounded Corners 6">
            <a:extLst>
              <a:ext uri="{FF2B5EF4-FFF2-40B4-BE49-F238E27FC236}">
                <a16:creationId xmlns:a16="http://schemas.microsoft.com/office/drawing/2014/main" id="{146A6BE8-A9FA-171E-DF03-58D0150992D3}"/>
              </a:ext>
            </a:extLst>
          </p:cNvPr>
          <p:cNvSpPr/>
          <p:nvPr/>
        </p:nvSpPr>
        <p:spPr>
          <a:xfrm>
            <a:off x="8165621" y="1056017"/>
            <a:ext cx="3536829" cy="13514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Calibri"/>
              </a:rPr>
              <a:t>Ability of  machine to imitate human behavior</a:t>
            </a: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11" name="Rectangle: Rounded Corners 10">
            <a:extLst>
              <a:ext uri="{FF2B5EF4-FFF2-40B4-BE49-F238E27FC236}">
                <a16:creationId xmlns:a16="http://schemas.microsoft.com/office/drawing/2014/main" id="{D0010D15-3DD6-95BE-4BE9-0C8F60657779}"/>
              </a:ext>
            </a:extLst>
          </p:cNvPr>
          <p:cNvSpPr/>
          <p:nvPr/>
        </p:nvSpPr>
        <p:spPr>
          <a:xfrm>
            <a:off x="8165620" y="2680659"/>
            <a:ext cx="3536829" cy="1351470"/>
          </a:xfrm>
          <a:prstGeom prst="round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Calibri"/>
              </a:rPr>
              <a:t>Subset of AI: Machine learns patterns and makes predictions</a:t>
            </a:r>
          </a:p>
        </p:txBody>
      </p:sp>
      <p:sp>
        <p:nvSpPr>
          <p:cNvPr id="12" name="Rectangle: Rounded Corners 11">
            <a:extLst>
              <a:ext uri="{FF2B5EF4-FFF2-40B4-BE49-F238E27FC236}">
                <a16:creationId xmlns:a16="http://schemas.microsoft.com/office/drawing/2014/main" id="{CBBECD84-1B47-A9DE-CCDD-50A490E55BE8}"/>
              </a:ext>
            </a:extLst>
          </p:cNvPr>
          <p:cNvSpPr/>
          <p:nvPr/>
        </p:nvSpPr>
        <p:spPr>
          <a:xfrm>
            <a:off x="8165619" y="4621602"/>
            <a:ext cx="3536829" cy="1351469"/>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Calibri"/>
              </a:rPr>
              <a:t>Subset of ML: Uses complex neural networks to train model</a:t>
            </a:r>
          </a:p>
        </p:txBody>
      </p:sp>
      <p:cxnSp>
        <p:nvCxnSpPr>
          <p:cNvPr id="16" name="Straight Arrow Connector 15">
            <a:extLst>
              <a:ext uri="{FF2B5EF4-FFF2-40B4-BE49-F238E27FC236}">
                <a16:creationId xmlns:a16="http://schemas.microsoft.com/office/drawing/2014/main" id="{83CF98BD-0E92-3A90-0426-8B68F1B6D108}"/>
              </a:ext>
            </a:extLst>
          </p:cNvPr>
          <p:cNvCxnSpPr/>
          <p:nvPr/>
        </p:nvCxnSpPr>
        <p:spPr>
          <a:xfrm flipV="1">
            <a:off x="4266662" y="1723307"/>
            <a:ext cx="3789870" cy="57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CBD503-DD81-3FB7-F2A0-D113BB078952}"/>
              </a:ext>
            </a:extLst>
          </p:cNvPr>
          <p:cNvCxnSpPr>
            <a:cxnSpLocks/>
          </p:cNvCxnSpPr>
          <p:nvPr/>
        </p:nvCxnSpPr>
        <p:spPr>
          <a:xfrm flipV="1">
            <a:off x="4252284" y="3132288"/>
            <a:ext cx="3703606" cy="201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E4A3F62-6D91-BE85-6019-82EEE5E20E22}"/>
              </a:ext>
            </a:extLst>
          </p:cNvPr>
          <p:cNvCxnSpPr>
            <a:cxnSpLocks/>
          </p:cNvCxnSpPr>
          <p:nvPr/>
        </p:nvCxnSpPr>
        <p:spPr>
          <a:xfrm flipV="1">
            <a:off x="4281038" y="5145118"/>
            <a:ext cx="3689228" cy="201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61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613</TotalTime>
  <Words>1967</Words>
  <Application>Microsoft Office PowerPoint</Application>
  <PresentationFormat>Widescreen</PresentationFormat>
  <Paragraphs>363</Paragraphs>
  <Slides>86</Slides>
  <Notes>15</Notes>
  <HiddenSlides>0</HiddenSlides>
  <MMClips>0</MMClips>
  <ScaleCrop>false</ScaleCrop>
  <HeadingPairs>
    <vt:vector size="4" baseType="variant">
      <vt:variant>
        <vt:lpstr>Theme</vt:lpstr>
      </vt:variant>
      <vt:variant>
        <vt:i4>7</vt:i4>
      </vt:variant>
      <vt:variant>
        <vt:lpstr>Slide Titles</vt:lpstr>
      </vt:variant>
      <vt:variant>
        <vt:i4>86</vt:i4>
      </vt:variant>
    </vt:vector>
  </HeadingPairs>
  <TitlesOfParts>
    <vt:vector size="93" baseType="lpstr">
      <vt:lpstr>Office Theme</vt:lpstr>
      <vt:lpstr>1_Office Theme</vt:lpstr>
      <vt:lpstr>2_Office Theme</vt:lpstr>
      <vt:lpstr>3_Office Theme</vt:lpstr>
      <vt:lpstr>4_Office Theme</vt:lpstr>
      <vt:lpstr>5_Office Theme</vt:lpstr>
      <vt:lpstr>7_Office Theme</vt:lpstr>
      <vt:lpstr>Explainable AI &amp;  MLOps</vt:lpstr>
      <vt:lpstr>Know the Presenter</vt:lpstr>
      <vt:lpstr>Know the Presenter</vt:lpstr>
      <vt:lpstr>Agenda </vt:lpstr>
      <vt:lpstr>Why Machine Learning?</vt:lpstr>
      <vt:lpstr>Growth of Data</vt:lpstr>
      <vt:lpstr>The Global Data Science Market</vt:lpstr>
      <vt:lpstr>What is Artificial Intelligence?</vt:lpstr>
      <vt:lpstr>The Big Picture</vt:lpstr>
      <vt:lpstr>History of A.I.</vt:lpstr>
      <vt:lpstr>PowerPoint Presentation</vt:lpstr>
      <vt:lpstr>PowerPoint Presentation</vt:lpstr>
      <vt:lpstr>What is Machine Learning</vt:lpstr>
      <vt:lpstr>A machine learning algorithm is an algorithm that learns from data to perform tasks improve the performance overtime without being explicitly programmed</vt:lpstr>
      <vt:lpstr>Machine Learning</vt:lpstr>
      <vt:lpstr>CRISP-DM</vt:lpstr>
      <vt:lpstr>Types of Machine Learning</vt:lpstr>
      <vt:lpstr>PowerPoint Presentation</vt:lpstr>
      <vt:lpstr>PowerPoint Presentation</vt:lpstr>
      <vt:lpstr>PowerPoint Presentation</vt:lpstr>
      <vt:lpstr>Explainable AI</vt:lpstr>
      <vt:lpstr>Can you trust your model just because it has high accuracy?</vt:lpstr>
      <vt:lpstr>Why explainable AI?</vt:lpstr>
      <vt:lpstr>Evolution of AI Adoption</vt:lpstr>
      <vt:lpstr>What is XAI?</vt:lpstr>
      <vt:lpstr>Explainable AI</vt:lpstr>
      <vt:lpstr>Which one would you prefer?</vt:lpstr>
      <vt:lpstr>Advantages of XAI</vt:lpstr>
      <vt:lpstr>Accuracy vs Interpretability</vt:lpstr>
      <vt:lpstr>Interpretable models</vt:lpstr>
      <vt:lpstr>Interpretable models</vt:lpstr>
      <vt:lpstr>Interpretable models</vt:lpstr>
      <vt:lpstr>Blackbox models</vt:lpstr>
      <vt:lpstr>Wolf vs Husky Prediction - Deep Neural networks</vt:lpstr>
      <vt:lpstr>Wolf vs Husky - Explanation</vt:lpstr>
      <vt:lpstr>Local Explanations vs Global Explanations</vt:lpstr>
      <vt:lpstr>SHAP</vt:lpstr>
      <vt:lpstr>SHAP</vt:lpstr>
      <vt:lpstr>SHAP</vt:lpstr>
      <vt:lpstr>SHAP</vt:lpstr>
      <vt:lpstr>LIME</vt:lpstr>
      <vt:lpstr>How does LIME work?</vt:lpstr>
      <vt:lpstr>How does LIME work?</vt:lpstr>
      <vt:lpstr>Step 1: Sample</vt:lpstr>
      <vt:lpstr>Step 1: Sample</vt:lpstr>
      <vt:lpstr>Step 2: Predict</vt:lpstr>
      <vt:lpstr>Step 3: Weigh</vt:lpstr>
      <vt:lpstr>Step 4: Learn</vt:lpstr>
      <vt:lpstr>Step 5: Explain</vt:lpstr>
      <vt:lpstr>Partial Dependence Plot</vt:lpstr>
      <vt:lpstr>How does PDP work?</vt:lpstr>
      <vt:lpstr>Explainable AI - Summary</vt:lpstr>
      <vt:lpstr>Why MLOps?</vt:lpstr>
      <vt:lpstr>Business Value</vt:lpstr>
      <vt:lpstr>Practical AI</vt:lpstr>
      <vt:lpstr>Why do models Fail?</vt:lpstr>
      <vt:lpstr>MLOps for the aid</vt:lpstr>
      <vt:lpstr>Components of MLOps</vt:lpstr>
      <vt:lpstr>CRISP-DM</vt:lpstr>
      <vt:lpstr>Modeling process</vt:lpstr>
      <vt:lpstr>AI Development Types</vt:lpstr>
      <vt:lpstr>Model vs Data</vt:lpstr>
      <vt:lpstr>Practical AI</vt:lpstr>
      <vt:lpstr>Drifts in Production</vt:lpstr>
      <vt:lpstr>Types of Drift</vt:lpstr>
      <vt:lpstr>Concept Drift</vt:lpstr>
      <vt:lpstr>Concept drift</vt:lpstr>
      <vt:lpstr>Concept drift</vt:lpstr>
      <vt:lpstr>Data Drift (Feature drift)</vt:lpstr>
      <vt:lpstr>Data Drift Detection Techniques</vt:lpstr>
      <vt:lpstr>Kolmogorov-Smirnov (KS) test</vt:lpstr>
      <vt:lpstr>How to calculate KS - Test</vt:lpstr>
      <vt:lpstr>Population Stability Index (PSI)</vt:lpstr>
      <vt:lpstr>How to calculate PSI</vt:lpstr>
      <vt:lpstr>Model Based Test</vt:lpstr>
      <vt:lpstr>Wasserstein’s distance</vt:lpstr>
      <vt:lpstr>Sagemaker Model Monitor</vt:lpstr>
      <vt:lpstr>Machine Learning in Production</vt:lpstr>
      <vt:lpstr>Stages of AI Automation</vt:lpstr>
      <vt:lpstr>Modeling process</vt:lpstr>
      <vt:lpstr>1. Online Inference</vt:lpstr>
      <vt:lpstr>2. Batch Inference</vt:lpstr>
      <vt:lpstr>Value Driven Machine Learning</vt:lpstr>
      <vt:lpstr>Wrap up</vt:lpstr>
      <vt:lpstr>References</vt:lpstr>
      <vt:lpstr>References</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Faculty Empowerment Programme - Machine Learning</dc:title>
  <dc:creator>abilash</dc:creator>
  <cp:lastModifiedBy>abilash</cp:lastModifiedBy>
  <cp:revision>460</cp:revision>
  <dcterms:created xsi:type="dcterms:W3CDTF">2023-01-16T18:12:46Z</dcterms:created>
  <dcterms:modified xsi:type="dcterms:W3CDTF">2023-01-23T23:21:15Z</dcterms:modified>
</cp:coreProperties>
</file>